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 id="2147483672" r:id="rId2"/>
    <p:sldMasterId id="2147483702" r:id="rId3"/>
    <p:sldMasterId id="2147483732" r:id="rId4"/>
    <p:sldMasterId id="2147483762" r:id="rId5"/>
    <p:sldMasterId id="2147483774" r:id="rId6"/>
    <p:sldMasterId id="2147483786" r:id="rId7"/>
    <p:sldMasterId id="2147483798" r:id="rId8"/>
  </p:sldMasterIdLst>
  <p:notesMasterIdLst>
    <p:notesMasterId r:id="rId34"/>
  </p:notesMasterIdLst>
  <p:sldIdLst>
    <p:sldId id="555" r:id="rId9"/>
    <p:sldId id="311" r:id="rId10"/>
    <p:sldId id="554" r:id="rId11"/>
    <p:sldId id="256" r:id="rId12"/>
    <p:sldId id="278" r:id="rId13"/>
    <p:sldId id="271" r:id="rId14"/>
    <p:sldId id="273" r:id="rId15"/>
    <p:sldId id="285" r:id="rId16"/>
    <p:sldId id="286" r:id="rId17"/>
    <p:sldId id="263" r:id="rId18"/>
    <p:sldId id="549" r:id="rId19"/>
    <p:sldId id="266" r:id="rId20"/>
    <p:sldId id="551" r:id="rId21"/>
    <p:sldId id="550" r:id="rId22"/>
    <p:sldId id="257" r:id="rId23"/>
    <p:sldId id="548" r:id="rId24"/>
    <p:sldId id="290" r:id="rId25"/>
    <p:sldId id="289" r:id="rId26"/>
    <p:sldId id="265" r:id="rId27"/>
    <p:sldId id="270" r:id="rId28"/>
    <p:sldId id="552" r:id="rId29"/>
    <p:sldId id="553" r:id="rId30"/>
    <p:sldId id="274" r:id="rId31"/>
    <p:sldId id="264" r:id="rId32"/>
    <p:sldId id="53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44E"/>
    <a:srgbClr val="FFCCCC"/>
    <a:srgbClr val="FFBE00"/>
    <a:srgbClr val="ABCFD0"/>
    <a:srgbClr val="CD2267"/>
    <a:srgbClr val="D292BD"/>
    <a:srgbClr val="FD6701"/>
    <a:srgbClr val="02B4FD"/>
    <a:srgbClr val="FB9CD4"/>
    <a:srgbClr val="CC31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935" autoAdjust="0"/>
    <p:restoredTop sz="94671"/>
  </p:normalViewPr>
  <p:slideViewPr>
    <p:cSldViewPr snapToGrid="0" snapToObjects="1">
      <p:cViewPr varScale="1">
        <p:scale>
          <a:sx n="70" d="100"/>
          <a:sy n="70" d="100"/>
        </p:scale>
        <p:origin x="96" y="22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9C84FC6-5B10-4C0F-B42D-E2C569B0192B}" type="datetimeFigureOut">
              <a:rPr lang="ar-BH" smtClean="0"/>
              <a:t>24/11/1444</a:t>
            </a:fld>
            <a:endParaRPr lang="ar-BH"/>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5DF6BC3-A954-4B64-866E-DABCC805605E}" type="slidenum">
              <a:rPr lang="ar-BH" smtClean="0"/>
              <a:t>‹#›</a:t>
            </a:fld>
            <a:endParaRPr lang="ar-BH"/>
          </a:p>
        </p:txBody>
      </p:sp>
    </p:spTree>
    <p:extLst>
      <p:ext uri="{BB962C8B-B14F-4D97-AF65-F5344CB8AC3E}">
        <p14:creationId xmlns:p14="http://schemas.microsoft.com/office/powerpoint/2010/main" val="166107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4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4" name="Google Shape;1134;p4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234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6981" rtl="0" eaLnBrk="1" fontAlgn="auto" latinLnBrk="0" hangingPunct="1">
              <a:lnSpc>
                <a:spcPct val="100000"/>
              </a:lnSpc>
              <a:spcBef>
                <a:spcPts val="0"/>
              </a:spcBef>
              <a:spcAft>
                <a:spcPts val="0"/>
              </a:spcAft>
              <a:buClrTx/>
              <a:buSzTx/>
              <a:buFontTx/>
              <a:buNone/>
              <a:tabLst/>
              <a:defRPr/>
            </a:pPr>
            <a:fld id="{9C430113-A05F-4EF4-9A5D-7C1C170110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698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42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AAD39FD-EBED-40FD-91CD-BBE2B25B2BCD}" type="slidenum">
              <a:rPr lang="en-US" smtClean="0"/>
              <a:t>4</a:t>
            </a:fld>
            <a:endParaRPr lang="en-US"/>
          </a:p>
        </p:txBody>
      </p:sp>
    </p:spTree>
    <p:extLst>
      <p:ext uri="{BB962C8B-B14F-4D97-AF65-F5344CB8AC3E}">
        <p14:creationId xmlns:p14="http://schemas.microsoft.com/office/powerpoint/2010/main" val="166763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4" name="Google Shape;113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92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9" name="Google Shape;119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51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139E-14E8-B54E-B199-D056C2B40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8E5537-A328-2642-96C9-902D7BC5EC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AEC98-BD14-4B4D-B3F5-0CACC150B2FB}"/>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5" name="Footer Placeholder 4">
            <a:extLst>
              <a:ext uri="{FF2B5EF4-FFF2-40B4-BE49-F238E27FC236}">
                <a16:creationId xmlns:a16="http://schemas.microsoft.com/office/drawing/2014/main" id="{2FD7AF42-9686-D14C-93E7-7150AFF97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5AA61-A09B-0C4E-AED0-28AAA4C90DAE}"/>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272379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5E4A-9BE1-0545-9AA6-CE2DBE71E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8DFB6-F735-1C47-B2FD-E20A2F5252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C208F-46BA-004C-9702-4D96915C060A}"/>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5" name="Footer Placeholder 4">
            <a:extLst>
              <a:ext uri="{FF2B5EF4-FFF2-40B4-BE49-F238E27FC236}">
                <a16:creationId xmlns:a16="http://schemas.microsoft.com/office/drawing/2014/main" id="{189C2339-EEC9-0C44-80BF-893F06624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55518-A6E9-644B-B929-D82275FFDFA9}"/>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5723620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1" y="365126"/>
            <a:ext cx="2628900" cy="5811839"/>
          </a:xfrm>
        </p:spPr>
        <p:txBody>
          <a:bodyPr vert="eaVert"/>
          <a:lstStyle/>
          <a:p>
            <a:r>
              <a:rPr lang="ar-SA"/>
              <a:t>انقر لتحرير نمط عنوان الشكل الرئيسي</a:t>
            </a:r>
            <a:endParaRPr lang="ar-KW"/>
          </a:p>
        </p:txBody>
      </p:sp>
      <p:sp>
        <p:nvSpPr>
          <p:cNvPr id="3" name="عنصر نائب للعنوان العمودي 2"/>
          <p:cNvSpPr>
            <a:spLocks noGrp="1"/>
          </p:cNvSpPr>
          <p:nvPr>
            <p:ph type="body" orient="vert" idx="1"/>
          </p:nvPr>
        </p:nvSpPr>
        <p:spPr>
          <a:xfrm>
            <a:off x="838201" y="365126"/>
            <a:ext cx="7734300" cy="5811839"/>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6E787EC8-B17A-4915-82F1-7AD73880CFE2}"/>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5" name="عنصر نائب للتذييل 4">
            <a:extLst>
              <a:ext uri="{FF2B5EF4-FFF2-40B4-BE49-F238E27FC236}">
                <a16:creationId xmlns:a16="http://schemas.microsoft.com/office/drawing/2014/main" id="{DD93BD57-76AF-416D-BBB2-4D24D45F6002}"/>
              </a:ext>
            </a:extLst>
          </p:cNvPr>
          <p:cNvSpPr>
            <a:spLocks noGrp="1"/>
          </p:cNvSpPr>
          <p:nvPr>
            <p:ph type="ftr" sz="quarter" idx="11"/>
          </p:nvPr>
        </p:nvSpPr>
        <p:spPr/>
        <p:txBody>
          <a:bodyPr/>
          <a:lstStyle>
            <a:lvl1pPr>
              <a:defRPr/>
            </a:lvl1pPr>
          </a:lstStyle>
          <a:p>
            <a:pPr>
              <a:defRPr/>
            </a:pPr>
            <a:endParaRPr lang="ar-KW"/>
          </a:p>
        </p:txBody>
      </p:sp>
      <p:sp>
        <p:nvSpPr>
          <p:cNvPr id="6" name="عنصر نائب لرقم الشريحة 5">
            <a:extLst>
              <a:ext uri="{FF2B5EF4-FFF2-40B4-BE49-F238E27FC236}">
                <a16:creationId xmlns:a16="http://schemas.microsoft.com/office/drawing/2014/main" id="{461234AA-FBF0-469C-BE88-D77363B34F1C}"/>
              </a:ext>
            </a:extLst>
          </p:cNvPr>
          <p:cNvSpPr>
            <a:spLocks noGrp="1"/>
          </p:cNvSpPr>
          <p:nvPr>
            <p:ph type="sldNum" sz="quarter" idx="12"/>
          </p:nvPr>
        </p:nvSpPr>
        <p:spPr/>
        <p:txBody>
          <a:bodyPr/>
          <a:lstStyle>
            <a:lvl1pPr>
              <a:defRPr/>
            </a:lvl1pPr>
          </a:lstStyle>
          <a:p>
            <a:pPr>
              <a:defRPr/>
            </a:pPr>
            <a:fld id="{560CB51F-77C7-44A2-83B6-301B1B5888D0}" type="slidenum">
              <a:rPr lang="ar-KW"/>
              <a:pPr>
                <a:defRPr/>
              </a:pPr>
              <a:t>‹#›</a:t>
            </a:fld>
            <a:endParaRPr lang="ar-KW"/>
          </a:p>
        </p:txBody>
      </p:sp>
    </p:spTree>
    <p:extLst>
      <p:ext uri="{BB962C8B-B14F-4D97-AF65-F5344CB8AC3E}">
        <p14:creationId xmlns:p14="http://schemas.microsoft.com/office/powerpoint/2010/main" val="265816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3CE798-0B72-EA46-A8DD-DECCB6AA36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59F4D-B270-0348-88FA-16453C3EA4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2EBB4-49ED-9749-8F66-F309F8E45A41}"/>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5" name="Footer Placeholder 4">
            <a:extLst>
              <a:ext uri="{FF2B5EF4-FFF2-40B4-BE49-F238E27FC236}">
                <a16:creationId xmlns:a16="http://schemas.microsoft.com/office/drawing/2014/main" id="{47A24B39-50D3-B64C-9DDB-5CC91DD68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98F46-73D8-0E4C-BCD8-DF017BEF4153}"/>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310511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6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15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74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304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35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91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61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66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F0B9-C66A-184A-978D-BAB1FEECA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F8CE1-07B8-8748-BB33-CE86BCEDCC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94CB0-1DF9-8843-B5B2-885CCE0083B3}"/>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5" name="Footer Placeholder 4">
            <a:extLst>
              <a:ext uri="{FF2B5EF4-FFF2-40B4-BE49-F238E27FC236}">
                <a16:creationId xmlns:a16="http://schemas.microsoft.com/office/drawing/2014/main" id="{517F7038-180F-514C-BC53-3014EB14A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02BFE-CE07-4E44-8415-AE8E5421C61C}"/>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3904711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470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72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F065F58A-9673-4DD3-8E6D-7E036C3114F1}" type="datetimeFigureOut">
              <a:rPr lang="en-US" smtClean="0">
                <a:solidFill>
                  <a:prstClr val="black">
                    <a:tint val="75000"/>
                  </a:prstClr>
                </a:solidFill>
              </a:rPr>
              <a:pPr/>
              <a:t>6/12/2023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7C2DAA9-476E-49F7-B27E-A8F4CB6E40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6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210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4119558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746968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833111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4184852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113681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97221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FC1A-9DF3-424E-9C3B-69F6061127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5C0FAB-018F-6243-A2B1-4ADE4052DA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84CB5-DF06-3547-B9C6-B9D62CF22345}"/>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5" name="Footer Placeholder 4">
            <a:extLst>
              <a:ext uri="{FF2B5EF4-FFF2-40B4-BE49-F238E27FC236}">
                <a16:creationId xmlns:a16="http://schemas.microsoft.com/office/drawing/2014/main" id="{8F3EA82A-7193-AB48-8316-345531E70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7271B-5D09-6E4C-96A3-68E54FAEDC74}"/>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2086241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567013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ar-SA"/>
              <a:t>انقر لتحرير نمط عنوان الشكل الرئيسي</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874128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332667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9448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27981706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741780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1941157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ar-SA"/>
              <a:t>انقر لتحرير نمط عنوان الشكل الرئيسي</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ar-SA"/>
              <a:t>انقر لتحرير أنماط نص الشكل الرئيسي</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668343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055540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7A18CD3E-C6D4-4E63-863D-733C9DAF7F4B}" type="datetimeFigureOut">
              <a:rPr lang="en-US" smtClean="0">
                <a:solidFill>
                  <a:srgbClr val="146194">
                    <a:lumMod val="50000"/>
                  </a:srgbClr>
                </a:solidFill>
              </a:rPr>
              <a:pPr/>
              <a:t>6/12/2023</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ACD705-A81B-4C6B-A72A-D6F741AB07F0}"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613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C5D5-3027-0B4D-86E2-3A9C6DB24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2E4F6-E548-B441-939F-B6BFF4F553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9482B-3B59-524B-A89B-19D5953802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07805-5772-2E45-97DA-30A0C501C734}"/>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6" name="Footer Placeholder 5">
            <a:extLst>
              <a:ext uri="{FF2B5EF4-FFF2-40B4-BE49-F238E27FC236}">
                <a16:creationId xmlns:a16="http://schemas.microsoft.com/office/drawing/2014/main" id="{B958FF5B-FEAA-1143-9EB2-93BC3603E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39D90-2D09-404A-ABD5-190838D12A9E}"/>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2521787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DCB3B66-611A-46D1-9BAF-E6A21950E447}" type="datetimeFigureOut">
              <a:rPr lang="ar-KW" smtClean="0"/>
              <a:t>24/11/1444</a:t>
            </a:fld>
            <a:endParaRPr lang="ar-KW"/>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KW"/>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D88A847-5826-4283-946C-B006073E4E02}" type="slidenum">
              <a:rPr lang="ar-KW" smtClean="0"/>
              <a:t>‹#›</a:t>
            </a:fld>
            <a:endParaRPr lang="ar-KW"/>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06792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DCB3B66-611A-46D1-9BAF-E6A21950E447}" type="datetimeFigureOut">
              <a:rPr lang="ar-KW" smtClean="0"/>
              <a:t>24/11/1444</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2448010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DDCB3B66-611A-46D1-9BAF-E6A21950E447}" type="datetimeFigureOut">
              <a:rPr lang="ar-KW" smtClean="0"/>
              <a:t>24/11/1444</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85690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DCB3B66-611A-46D1-9BAF-E6A21950E447}" type="datetimeFigureOut">
              <a:rPr lang="ar-KW" smtClean="0"/>
              <a:t>24/11/1444</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4179515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DDCB3B66-611A-46D1-9BAF-E6A21950E447}" type="datetimeFigureOut">
              <a:rPr lang="ar-KW" smtClean="0"/>
              <a:t>24/11/1444</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2605475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DDCB3B66-611A-46D1-9BAF-E6A21950E447}" type="datetimeFigureOut">
              <a:rPr lang="ar-KW" smtClean="0"/>
              <a:t>24/11/1444</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1045563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B3B66-611A-46D1-9BAF-E6A21950E447}" type="datetimeFigureOut">
              <a:rPr lang="ar-KW" smtClean="0"/>
              <a:t>24/11/1444</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17075190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DCB3B66-611A-46D1-9BAF-E6A21950E447}" type="datetimeFigureOut">
              <a:rPr lang="ar-KW" smtClean="0"/>
              <a:t>24/11/1444</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2698662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DCB3B66-611A-46D1-9BAF-E6A21950E447}" type="datetimeFigureOut">
              <a:rPr lang="ar-KW" smtClean="0"/>
              <a:t>24/11/1444</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1143897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DCB3B66-611A-46D1-9BAF-E6A21950E447}" type="datetimeFigureOut">
              <a:rPr lang="ar-KW" smtClean="0"/>
              <a:t>24/11/1444</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40466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0649-9196-F14B-A540-98EAB40609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7C6A25-87D1-FA41-81D2-63DF8AAFD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0E0E37-75C6-CC46-AD10-4822ECF2FF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FB2D4A-C021-604E-BCA9-C1726D79A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23D06-F2DD-4442-8CF5-3246CF82C2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AECF54-99B6-7142-AA39-980A28A67BA0}"/>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8" name="Footer Placeholder 7">
            <a:extLst>
              <a:ext uri="{FF2B5EF4-FFF2-40B4-BE49-F238E27FC236}">
                <a16:creationId xmlns:a16="http://schemas.microsoft.com/office/drawing/2014/main" id="{9F215A63-D022-7144-974D-26341B1D05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C2C4BC-4501-A448-AED6-9A870EA3631E}"/>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450037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DCB3B66-611A-46D1-9BAF-E6A21950E447}" type="datetimeFigureOut">
              <a:rPr lang="ar-KW" smtClean="0"/>
              <a:t>24/11/1444</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1414289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DCB3B66-611A-46D1-9BAF-E6A21950E447}" type="datetimeFigureOut">
              <a:rPr lang="ar-KW" smtClean="0"/>
              <a:t>24/11/1444</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CD88A847-5826-4283-946C-B006073E4E02}" type="slidenum">
              <a:rPr lang="ar-KW" smtClean="0"/>
              <a:t>‹#›</a:t>
            </a:fld>
            <a:endParaRPr lang="ar-KW"/>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6907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DDCB3B66-611A-46D1-9BAF-E6A21950E447}" type="datetimeFigureOut">
              <a:rPr lang="ar-KW" smtClean="0"/>
              <a:t>24/11/1444</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353294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DDCB3B66-611A-46D1-9BAF-E6A21950E447}" type="datetimeFigureOut">
              <a:rPr lang="ar-KW" smtClean="0"/>
              <a:t>24/11/1444</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3466941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DDCB3B66-611A-46D1-9BAF-E6A21950E447}" type="datetimeFigureOut">
              <a:rPr lang="ar-KW" smtClean="0"/>
              <a:t>24/11/1444</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1302067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DCB3B66-611A-46D1-9BAF-E6A21950E447}" type="datetimeFigureOut">
              <a:rPr lang="ar-KW" smtClean="0"/>
              <a:t>24/11/1444</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2722390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DCB3B66-611A-46D1-9BAF-E6A21950E447}" type="datetimeFigureOut">
              <a:rPr lang="ar-KW" smtClean="0"/>
              <a:t>24/11/1444</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CD88A847-5826-4283-946C-B006073E4E02}" type="slidenum">
              <a:rPr lang="ar-KW" smtClean="0"/>
              <a:t>‹#›</a:t>
            </a:fld>
            <a:endParaRPr lang="ar-KW"/>
          </a:p>
        </p:txBody>
      </p:sp>
    </p:spTree>
    <p:extLst>
      <p:ext uri="{BB962C8B-B14F-4D97-AF65-F5344CB8AC3E}">
        <p14:creationId xmlns:p14="http://schemas.microsoft.com/office/powerpoint/2010/main" val="21537905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A426EF7C-8D87-4F78-8E1C-5D2A40EA2653}"/>
              </a:ext>
            </a:extLst>
          </p:cNvPr>
          <p:cNvSpPr/>
          <p:nvPr/>
        </p:nvSpPr>
        <p:spPr>
          <a:xfrm>
            <a:off x="243418" y="182564"/>
            <a:ext cx="11705167"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7">
            <a:extLst>
              <a:ext uri="{FF2B5EF4-FFF2-40B4-BE49-F238E27FC236}">
                <a16:creationId xmlns:a16="http://schemas.microsoft.com/office/drawing/2014/main" id="{DE80D59C-512B-4CF1-99F5-B492ADFAC72F}"/>
              </a:ext>
            </a:extLst>
          </p:cNvPr>
          <p:cNvCxnSpPr/>
          <p:nvPr/>
        </p:nvCxnSpPr>
        <p:spPr>
          <a:xfrm>
            <a:off x="1979084"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rgbClr val="FFFFFF"/>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ar-SA"/>
              <a:t>انقر لتحرير نمط العنوان الفرعي للشكل الرئيسي</a:t>
            </a:r>
            <a:endParaRPr lang="en-US" dirty="0"/>
          </a:p>
        </p:txBody>
      </p:sp>
      <p:sp>
        <p:nvSpPr>
          <p:cNvPr id="6" name="Date Placeholder 3">
            <a:extLst>
              <a:ext uri="{FF2B5EF4-FFF2-40B4-BE49-F238E27FC236}">
                <a16:creationId xmlns:a16="http://schemas.microsoft.com/office/drawing/2014/main" id="{6BF76BF0-28CC-4E70-89BA-8427331E6E3C}"/>
              </a:ext>
            </a:extLst>
          </p:cNvPr>
          <p:cNvSpPr>
            <a:spLocks noGrp="1"/>
          </p:cNvSpPr>
          <p:nvPr>
            <p:ph type="dt" sz="half" idx="10"/>
          </p:nvPr>
        </p:nvSpPr>
        <p:spPr/>
        <p:txBody>
          <a:bodyPr/>
          <a:lstStyle>
            <a:lvl1pPr>
              <a:defRPr>
                <a:solidFill>
                  <a:srgbClr val="FFFFFF"/>
                </a:solidFill>
              </a:defRPr>
            </a:lvl1pPr>
          </a:lstStyle>
          <a:p>
            <a:pPr>
              <a:defRPr/>
            </a:pPr>
            <a:fld id="{D272155E-F15D-4802-9919-92B5A478638F}" type="datetimeFigureOut">
              <a:rPr lang="en-US"/>
              <a:pPr>
                <a:defRPr/>
              </a:pPr>
              <a:t>6/12/2023</a:t>
            </a:fld>
            <a:endParaRPr lang="en-US" dirty="0"/>
          </a:p>
        </p:txBody>
      </p:sp>
      <p:sp>
        <p:nvSpPr>
          <p:cNvPr id="7" name="Footer Placeholder 4">
            <a:extLst>
              <a:ext uri="{FF2B5EF4-FFF2-40B4-BE49-F238E27FC236}">
                <a16:creationId xmlns:a16="http://schemas.microsoft.com/office/drawing/2014/main" id="{8D7E7FB8-8BBB-4006-918A-52C80E7E7C42}"/>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E72D1707-EC66-423B-9B8C-A00BFCC11EF9}"/>
              </a:ext>
            </a:extLst>
          </p:cNvPr>
          <p:cNvSpPr>
            <a:spLocks noGrp="1"/>
          </p:cNvSpPr>
          <p:nvPr>
            <p:ph type="sldNum" sz="quarter" idx="12"/>
          </p:nvPr>
        </p:nvSpPr>
        <p:spPr/>
        <p:txBody>
          <a:bodyPr/>
          <a:lstStyle>
            <a:lvl1pPr>
              <a:defRPr>
                <a:solidFill>
                  <a:srgbClr val="FFFFFF"/>
                </a:solidFill>
              </a:defRPr>
            </a:lvl1pPr>
          </a:lstStyle>
          <a:p>
            <a:fld id="{949C8007-F72D-4BF2-9263-1C641BE46FE3}" type="slidenum">
              <a:rPr lang="en-US" altLang="ar-KW"/>
              <a:pPr/>
              <a:t>‹#›</a:t>
            </a:fld>
            <a:endParaRPr lang="en-US" altLang="ar-KW"/>
          </a:p>
        </p:txBody>
      </p:sp>
    </p:spTree>
    <p:extLst>
      <p:ext uri="{BB962C8B-B14F-4D97-AF65-F5344CB8AC3E}">
        <p14:creationId xmlns:p14="http://schemas.microsoft.com/office/powerpoint/2010/main" val="4185730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FF74A632-ADB3-4560-9D65-3CDD1056F2B8}"/>
              </a:ext>
            </a:extLst>
          </p:cNvPr>
          <p:cNvSpPr>
            <a:spLocks noGrp="1"/>
          </p:cNvSpPr>
          <p:nvPr>
            <p:ph type="dt" sz="half" idx="10"/>
          </p:nvPr>
        </p:nvSpPr>
        <p:spPr/>
        <p:txBody>
          <a:bodyPr/>
          <a:lstStyle>
            <a:lvl1pPr>
              <a:defRPr/>
            </a:lvl1pPr>
          </a:lstStyle>
          <a:p>
            <a:pPr>
              <a:defRPr/>
            </a:pPr>
            <a:fld id="{093C06E8-CD47-4476-879E-B22BE12599D7}" type="datetimeFigureOut">
              <a:rPr lang="en-US"/>
              <a:pPr>
                <a:defRPr/>
              </a:pPr>
              <a:t>6/12/2023</a:t>
            </a:fld>
            <a:endParaRPr lang="en-US" dirty="0"/>
          </a:p>
        </p:txBody>
      </p:sp>
      <p:sp>
        <p:nvSpPr>
          <p:cNvPr id="5" name="Footer Placeholder 4">
            <a:extLst>
              <a:ext uri="{FF2B5EF4-FFF2-40B4-BE49-F238E27FC236}">
                <a16:creationId xmlns:a16="http://schemas.microsoft.com/office/drawing/2014/main" id="{5F47124E-94C3-4BB5-BACE-71043BE26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1EA1F4-FB98-4265-BE34-F6C41D876459}"/>
              </a:ext>
            </a:extLst>
          </p:cNvPr>
          <p:cNvSpPr>
            <a:spLocks noGrp="1"/>
          </p:cNvSpPr>
          <p:nvPr>
            <p:ph type="sldNum" sz="quarter" idx="12"/>
          </p:nvPr>
        </p:nvSpPr>
        <p:spPr/>
        <p:txBody>
          <a:bodyPr/>
          <a:lstStyle>
            <a:lvl1pPr>
              <a:defRPr/>
            </a:lvl1pPr>
          </a:lstStyle>
          <a:p>
            <a:fld id="{28CC785D-6B46-498B-B125-1938989173E8}" type="slidenum">
              <a:rPr lang="en-US" altLang="ar-KW"/>
              <a:pPr/>
              <a:t>‹#›</a:t>
            </a:fld>
            <a:endParaRPr lang="en-US" altLang="ar-KW"/>
          </a:p>
        </p:txBody>
      </p:sp>
    </p:spTree>
    <p:extLst>
      <p:ext uri="{BB962C8B-B14F-4D97-AF65-F5344CB8AC3E}">
        <p14:creationId xmlns:p14="http://schemas.microsoft.com/office/powerpoint/2010/main" val="1178438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2909BD6B-0B90-415A-A56D-6A3A95C359B8}"/>
              </a:ext>
            </a:extLst>
          </p:cNvPr>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نص الشكل الرئيسي</a:t>
            </a:r>
          </a:p>
        </p:txBody>
      </p:sp>
      <p:sp>
        <p:nvSpPr>
          <p:cNvPr id="5" name="Date Placeholder 3">
            <a:extLst>
              <a:ext uri="{FF2B5EF4-FFF2-40B4-BE49-F238E27FC236}">
                <a16:creationId xmlns:a16="http://schemas.microsoft.com/office/drawing/2014/main" id="{5AD5C6E4-007C-4B4C-9DBA-30DBD6A91CCC}"/>
              </a:ext>
            </a:extLst>
          </p:cNvPr>
          <p:cNvSpPr>
            <a:spLocks noGrp="1"/>
          </p:cNvSpPr>
          <p:nvPr>
            <p:ph type="dt" sz="half" idx="10"/>
          </p:nvPr>
        </p:nvSpPr>
        <p:spPr/>
        <p:txBody>
          <a:bodyPr/>
          <a:lstStyle>
            <a:lvl1pPr>
              <a:defRPr/>
            </a:lvl1pPr>
          </a:lstStyle>
          <a:p>
            <a:pPr>
              <a:defRPr/>
            </a:pPr>
            <a:fld id="{84D569B7-A2DA-47AC-832A-BD8995B83AA1}" type="datetimeFigureOut">
              <a:rPr lang="en-US"/>
              <a:pPr>
                <a:defRPr/>
              </a:pPr>
              <a:t>6/12/2023</a:t>
            </a:fld>
            <a:endParaRPr lang="en-US" dirty="0"/>
          </a:p>
        </p:txBody>
      </p:sp>
      <p:sp>
        <p:nvSpPr>
          <p:cNvPr id="6" name="Footer Placeholder 4">
            <a:extLst>
              <a:ext uri="{FF2B5EF4-FFF2-40B4-BE49-F238E27FC236}">
                <a16:creationId xmlns:a16="http://schemas.microsoft.com/office/drawing/2014/main" id="{729C7E71-15F6-4366-B316-9977B99C61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361ABD-F133-49C9-BF19-A47E9863F1D3}"/>
              </a:ext>
            </a:extLst>
          </p:cNvPr>
          <p:cNvSpPr>
            <a:spLocks noGrp="1"/>
          </p:cNvSpPr>
          <p:nvPr>
            <p:ph type="sldNum" sz="quarter" idx="12"/>
          </p:nvPr>
        </p:nvSpPr>
        <p:spPr/>
        <p:txBody>
          <a:bodyPr/>
          <a:lstStyle>
            <a:lvl1pPr>
              <a:defRPr/>
            </a:lvl1pPr>
          </a:lstStyle>
          <a:p>
            <a:fld id="{DF2A15DF-2DD9-4558-B592-58BB734C6862}" type="slidenum">
              <a:rPr lang="en-US" altLang="ar-KW"/>
              <a:pPr/>
              <a:t>‹#›</a:t>
            </a:fld>
            <a:endParaRPr lang="en-US" altLang="ar-KW"/>
          </a:p>
        </p:txBody>
      </p:sp>
    </p:spTree>
    <p:extLst>
      <p:ext uri="{BB962C8B-B14F-4D97-AF65-F5344CB8AC3E}">
        <p14:creationId xmlns:p14="http://schemas.microsoft.com/office/powerpoint/2010/main" val="8750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5565-0544-254B-92DA-D958E7D3C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4ED35-605D-384E-980F-40FE5E8616F7}"/>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4" name="Footer Placeholder 3">
            <a:extLst>
              <a:ext uri="{FF2B5EF4-FFF2-40B4-BE49-F238E27FC236}">
                <a16:creationId xmlns:a16="http://schemas.microsoft.com/office/drawing/2014/main" id="{A041CB20-D718-4F44-8E8C-DB57C729F9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0E7CE8-DE5D-0E4B-BE1A-50BA066284D0}"/>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31845601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a:extLst>
              <a:ext uri="{FF2B5EF4-FFF2-40B4-BE49-F238E27FC236}">
                <a16:creationId xmlns:a16="http://schemas.microsoft.com/office/drawing/2014/main" id="{70DE6D51-D785-48FB-A031-4EAE4374B8BE}"/>
              </a:ext>
            </a:extLst>
          </p:cNvPr>
          <p:cNvSpPr>
            <a:spLocks noGrp="1"/>
          </p:cNvSpPr>
          <p:nvPr>
            <p:ph type="dt" sz="half" idx="10"/>
          </p:nvPr>
        </p:nvSpPr>
        <p:spPr/>
        <p:txBody>
          <a:bodyPr/>
          <a:lstStyle>
            <a:lvl1pPr>
              <a:defRPr/>
            </a:lvl1pPr>
          </a:lstStyle>
          <a:p>
            <a:pPr>
              <a:defRPr/>
            </a:pPr>
            <a:fld id="{DBFFF504-1297-4775-A0E0-76376C80DD53}" type="datetimeFigureOut">
              <a:rPr lang="en-US"/>
              <a:pPr>
                <a:defRPr/>
              </a:pPr>
              <a:t>6/12/2023</a:t>
            </a:fld>
            <a:endParaRPr lang="en-US" dirty="0"/>
          </a:p>
        </p:txBody>
      </p:sp>
      <p:sp>
        <p:nvSpPr>
          <p:cNvPr id="6" name="Footer Placeholder 5">
            <a:extLst>
              <a:ext uri="{FF2B5EF4-FFF2-40B4-BE49-F238E27FC236}">
                <a16:creationId xmlns:a16="http://schemas.microsoft.com/office/drawing/2014/main" id="{B8E0B644-5773-4E81-889C-8264127BE2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3D6FED0-7CFB-47B0-99A2-A030E906A75A}"/>
              </a:ext>
            </a:extLst>
          </p:cNvPr>
          <p:cNvSpPr>
            <a:spLocks noGrp="1"/>
          </p:cNvSpPr>
          <p:nvPr>
            <p:ph type="sldNum" sz="quarter" idx="12"/>
          </p:nvPr>
        </p:nvSpPr>
        <p:spPr/>
        <p:txBody>
          <a:bodyPr/>
          <a:lstStyle>
            <a:lvl1pPr>
              <a:defRPr/>
            </a:lvl1pPr>
          </a:lstStyle>
          <a:p>
            <a:fld id="{354B2004-9527-48EC-990F-1210FA73D2B6}" type="slidenum">
              <a:rPr lang="en-US" altLang="ar-KW"/>
              <a:pPr/>
              <a:t>‹#›</a:t>
            </a:fld>
            <a:endParaRPr lang="en-US" altLang="ar-KW"/>
          </a:p>
        </p:txBody>
      </p:sp>
    </p:spTree>
    <p:extLst>
      <p:ext uri="{BB962C8B-B14F-4D97-AF65-F5344CB8AC3E}">
        <p14:creationId xmlns:p14="http://schemas.microsoft.com/office/powerpoint/2010/main" val="2133928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a:extLst>
              <a:ext uri="{FF2B5EF4-FFF2-40B4-BE49-F238E27FC236}">
                <a16:creationId xmlns:a16="http://schemas.microsoft.com/office/drawing/2014/main" id="{65397C96-1A1F-425F-89AD-191EC1918C84}"/>
              </a:ext>
            </a:extLst>
          </p:cNvPr>
          <p:cNvSpPr>
            <a:spLocks noGrp="1"/>
          </p:cNvSpPr>
          <p:nvPr>
            <p:ph type="dt" sz="half" idx="10"/>
          </p:nvPr>
        </p:nvSpPr>
        <p:spPr/>
        <p:txBody>
          <a:bodyPr/>
          <a:lstStyle>
            <a:lvl1pPr>
              <a:defRPr/>
            </a:lvl1pPr>
          </a:lstStyle>
          <a:p>
            <a:pPr>
              <a:defRPr/>
            </a:pPr>
            <a:fld id="{107E5F66-4CEE-4246-8442-5929CE8B37B7}" type="datetimeFigureOut">
              <a:rPr lang="en-US"/>
              <a:pPr>
                <a:defRPr/>
              </a:pPr>
              <a:t>6/12/2023</a:t>
            </a:fld>
            <a:endParaRPr lang="en-US" dirty="0"/>
          </a:p>
        </p:txBody>
      </p:sp>
      <p:sp>
        <p:nvSpPr>
          <p:cNvPr id="8" name="Footer Placeholder 7">
            <a:extLst>
              <a:ext uri="{FF2B5EF4-FFF2-40B4-BE49-F238E27FC236}">
                <a16:creationId xmlns:a16="http://schemas.microsoft.com/office/drawing/2014/main" id="{8C8758FC-CD92-49C6-8241-110313A338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36586010-4F1D-4882-8124-25938BDAC85D}"/>
              </a:ext>
            </a:extLst>
          </p:cNvPr>
          <p:cNvSpPr>
            <a:spLocks noGrp="1"/>
          </p:cNvSpPr>
          <p:nvPr>
            <p:ph type="sldNum" sz="quarter" idx="12"/>
          </p:nvPr>
        </p:nvSpPr>
        <p:spPr/>
        <p:txBody>
          <a:bodyPr/>
          <a:lstStyle>
            <a:lvl1pPr>
              <a:defRPr/>
            </a:lvl1pPr>
          </a:lstStyle>
          <a:p>
            <a:fld id="{1687727F-AD9B-4E7D-BFC5-2F6CF018160D}" type="slidenum">
              <a:rPr lang="en-US" altLang="ar-KW"/>
              <a:pPr/>
              <a:t>‹#›</a:t>
            </a:fld>
            <a:endParaRPr lang="en-US" altLang="ar-KW"/>
          </a:p>
        </p:txBody>
      </p:sp>
    </p:spTree>
    <p:extLst>
      <p:ext uri="{BB962C8B-B14F-4D97-AF65-F5344CB8AC3E}">
        <p14:creationId xmlns:p14="http://schemas.microsoft.com/office/powerpoint/2010/main" val="4617897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a:extLst>
              <a:ext uri="{FF2B5EF4-FFF2-40B4-BE49-F238E27FC236}">
                <a16:creationId xmlns:a16="http://schemas.microsoft.com/office/drawing/2014/main" id="{633B8531-C576-4EA5-A592-3C029E238810}"/>
              </a:ext>
            </a:extLst>
          </p:cNvPr>
          <p:cNvSpPr>
            <a:spLocks noGrp="1"/>
          </p:cNvSpPr>
          <p:nvPr>
            <p:ph type="dt" sz="half" idx="10"/>
          </p:nvPr>
        </p:nvSpPr>
        <p:spPr/>
        <p:txBody>
          <a:bodyPr/>
          <a:lstStyle>
            <a:lvl1pPr>
              <a:defRPr/>
            </a:lvl1pPr>
          </a:lstStyle>
          <a:p>
            <a:pPr>
              <a:defRPr/>
            </a:pPr>
            <a:fld id="{7500E8BA-931B-417C-A65F-3A7816AA464B}" type="datetimeFigureOut">
              <a:rPr lang="en-US"/>
              <a:pPr>
                <a:defRPr/>
              </a:pPr>
              <a:t>6/12/2023</a:t>
            </a:fld>
            <a:endParaRPr lang="en-US" dirty="0"/>
          </a:p>
        </p:txBody>
      </p:sp>
      <p:sp>
        <p:nvSpPr>
          <p:cNvPr id="4" name="Footer Placeholder 3">
            <a:extLst>
              <a:ext uri="{FF2B5EF4-FFF2-40B4-BE49-F238E27FC236}">
                <a16:creationId xmlns:a16="http://schemas.microsoft.com/office/drawing/2014/main" id="{FEFF1C4D-00A4-4BE4-8226-5BCACDE6714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55DB4A7-942D-41A6-AD9F-C86C5C2005B3}"/>
              </a:ext>
            </a:extLst>
          </p:cNvPr>
          <p:cNvSpPr>
            <a:spLocks noGrp="1"/>
          </p:cNvSpPr>
          <p:nvPr>
            <p:ph type="sldNum" sz="quarter" idx="12"/>
          </p:nvPr>
        </p:nvSpPr>
        <p:spPr/>
        <p:txBody>
          <a:bodyPr/>
          <a:lstStyle>
            <a:lvl1pPr>
              <a:defRPr/>
            </a:lvl1pPr>
          </a:lstStyle>
          <a:p>
            <a:fld id="{65DE5C8F-0F82-433D-8C74-580E2F276CD0}" type="slidenum">
              <a:rPr lang="en-US" altLang="ar-KW"/>
              <a:pPr/>
              <a:t>‹#›</a:t>
            </a:fld>
            <a:endParaRPr lang="en-US" altLang="ar-KW"/>
          </a:p>
        </p:txBody>
      </p:sp>
    </p:spTree>
    <p:extLst>
      <p:ext uri="{BB962C8B-B14F-4D97-AF65-F5344CB8AC3E}">
        <p14:creationId xmlns:p14="http://schemas.microsoft.com/office/powerpoint/2010/main" val="3065053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E26AA-F1C0-47CB-A40D-1213C66FFC90}"/>
              </a:ext>
            </a:extLst>
          </p:cNvPr>
          <p:cNvSpPr>
            <a:spLocks noGrp="1"/>
          </p:cNvSpPr>
          <p:nvPr>
            <p:ph type="dt" sz="half" idx="10"/>
          </p:nvPr>
        </p:nvSpPr>
        <p:spPr/>
        <p:txBody>
          <a:bodyPr/>
          <a:lstStyle>
            <a:lvl1pPr>
              <a:defRPr/>
            </a:lvl1pPr>
          </a:lstStyle>
          <a:p>
            <a:pPr>
              <a:defRPr/>
            </a:pPr>
            <a:fld id="{97D539D3-98CE-44C6-9E6B-CEEC6C916325}" type="datetimeFigureOut">
              <a:rPr lang="en-US"/>
              <a:pPr>
                <a:defRPr/>
              </a:pPr>
              <a:t>6/12/2023</a:t>
            </a:fld>
            <a:endParaRPr lang="en-US" dirty="0"/>
          </a:p>
        </p:txBody>
      </p:sp>
      <p:sp>
        <p:nvSpPr>
          <p:cNvPr id="3" name="Footer Placeholder 2">
            <a:extLst>
              <a:ext uri="{FF2B5EF4-FFF2-40B4-BE49-F238E27FC236}">
                <a16:creationId xmlns:a16="http://schemas.microsoft.com/office/drawing/2014/main" id="{64A3A729-E333-4373-AF3C-01C8EA352D9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CEDE648-3C86-48E1-B76A-61F49025E10E}"/>
              </a:ext>
            </a:extLst>
          </p:cNvPr>
          <p:cNvSpPr>
            <a:spLocks noGrp="1"/>
          </p:cNvSpPr>
          <p:nvPr>
            <p:ph type="sldNum" sz="quarter" idx="12"/>
          </p:nvPr>
        </p:nvSpPr>
        <p:spPr/>
        <p:txBody>
          <a:bodyPr/>
          <a:lstStyle>
            <a:lvl1pPr>
              <a:defRPr/>
            </a:lvl1pPr>
          </a:lstStyle>
          <a:p>
            <a:fld id="{F65EF724-7425-44D1-945C-D66DCB4737E4}" type="slidenum">
              <a:rPr lang="en-US" altLang="ar-KW"/>
              <a:pPr/>
              <a:t>‹#›</a:t>
            </a:fld>
            <a:endParaRPr lang="en-US" altLang="ar-KW"/>
          </a:p>
        </p:txBody>
      </p:sp>
    </p:spTree>
    <p:extLst>
      <p:ext uri="{BB962C8B-B14F-4D97-AF65-F5344CB8AC3E}">
        <p14:creationId xmlns:p14="http://schemas.microsoft.com/office/powerpoint/2010/main" val="18229850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نص الشكل الرئيسي</a:t>
            </a:r>
          </a:p>
        </p:txBody>
      </p:sp>
      <p:sp>
        <p:nvSpPr>
          <p:cNvPr id="5" name="Date Placeholder 4">
            <a:extLst>
              <a:ext uri="{FF2B5EF4-FFF2-40B4-BE49-F238E27FC236}">
                <a16:creationId xmlns:a16="http://schemas.microsoft.com/office/drawing/2014/main" id="{753E5273-3A92-442A-A891-E000EB2F0E73}"/>
              </a:ext>
            </a:extLst>
          </p:cNvPr>
          <p:cNvSpPr>
            <a:spLocks noGrp="1"/>
          </p:cNvSpPr>
          <p:nvPr>
            <p:ph type="dt" sz="half" idx="10"/>
          </p:nvPr>
        </p:nvSpPr>
        <p:spPr/>
        <p:txBody>
          <a:bodyPr/>
          <a:lstStyle>
            <a:lvl1pPr>
              <a:defRPr/>
            </a:lvl1pPr>
          </a:lstStyle>
          <a:p>
            <a:pPr>
              <a:defRPr/>
            </a:pPr>
            <a:fld id="{5DFA0BA3-B13E-4614-8620-E41CAFC83DE4}" type="datetimeFigureOut">
              <a:rPr lang="en-US"/>
              <a:pPr>
                <a:defRPr/>
              </a:pPr>
              <a:t>6/12/2023</a:t>
            </a:fld>
            <a:endParaRPr lang="en-US" dirty="0"/>
          </a:p>
        </p:txBody>
      </p:sp>
      <p:sp>
        <p:nvSpPr>
          <p:cNvPr id="6" name="Footer Placeholder 5">
            <a:extLst>
              <a:ext uri="{FF2B5EF4-FFF2-40B4-BE49-F238E27FC236}">
                <a16:creationId xmlns:a16="http://schemas.microsoft.com/office/drawing/2014/main" id="{15FB7645-F24D-4A32-9BF9-EE28717A6C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1F35CCF-7379-4F40-B4B5-65A754472750}"/>
              </a:ext>
            </a:extLst>
          </p:cNvPr>
          <p:cNvSpPr>
            <a:spLocks noGrp="1"/>
          </p:cNvSpPr>
          <p:nvPr>
            <p:ph type="sldNum" sz="quarter" idx="12"/>
          </p:nvPr>
        </p:nvSpPr>
        <p:spPr/>
        <p:txBody>
          <a:bodyPr/>
          <a:lstStyle>
            <a:lvl1pPr>
              <a:defRPr/>
            </a:lvl1pPr>
          </a:lstStyle>
          <a:p>
            <a:fld id="{767D51B5-33A9-4D9B-B59A-8CD3DFA90881}" type="slidenum">
              <a:rPr lang="en-US" altLang="ar-KW"/>
              <a:pPr/>
              <a:t>‹#›</a:t>
            </a:fld>
            <a:endParaRPr lang="en-US" altLang="ar-KW"/>
          </a:p>
        </p:txBody>
      </p:sp>
    </p:spTree>
    <p:extLst>
      <p:ext uri="{BB962C8B-B14F-4D97-AF65-F5344CB8AC3E}">
        <p14:creationId xmlns:p14="http://schemas.microsoft.com/office/powerpoint/2010/main" val="726928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ar-SA" noProof="0"/>
              <a:t>انقر فوق الأيقونة لإضافة صورة</a:t>
            </a:r>
            <a:endParaRPr lang="en-US" noProof="0"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نص الشكل الرئيسي</a:t>
            </a:r>
          </a:p>
        </p:txBody>
      </p:sp>
      <p:sp>
        <p:nvSpPr>
          <p:cNvPr id="5" name="Date Placeholder 4">
            <a:extLst>
              <a:ext uri="{FF2B5EF4-FFF2-40B4-BE49-F238E27FC236}">
                <a16:creationId xmlns:a16="http://schemas.microsoft.com/office/drawing/2014/main" id="{118142A7-FD85-4777-8147-4BD73C82B865}"/>
              </a:ext>
            </a:extLst>
          </p:cNvPr>
          <p:cNvSpPr>
            <a:spLocks noGrp="1"/>
          </p:cNvSpPr>
          <p:nvPr>
            <p:ph type="dt" sz="half" idx="10"/>
          </p:nvPr>
        </p:nvSpPr>
        <p:spPr/>
        <p:txBody>
          <a:bodyPr/>
          <a:lstStyle>
            <a:lvl1pPr>
              <a:defRPr/>
            </a:lvl1pPr>
          </a:lstStyle>
          <a:p>
            <a:pPr>
              <a:defRPr/>
            </a:pPr>
            <a:fld id="{05195ECD-F37C-496A-919B-0E2F0BB09F8C}" type="datetimeFigureOut">
              <a:rPr lang="en-US"/>
              <a:pPr>
                <a:defRPr/>
              </a:pPr>
              <a:t>6/12/2023</a:t>
            </a:fld>
            <a:endParaRPr lang="en-US" dirty="0"/>
          </a:p>
        </p:txBody>
      </p:sp>
      <p:sp>
        <p:nvSpPr>
          <p:cNvPr id="6" name="Footer Placeholder 5">
            <a:extLst>
              <a:ext uri="{FF2B5EF4-FFF2-40B4-BE49-F238E27FC236}">
                <a16:creationId xmlns:a16="http://schemas.microsoft.com/office/drawing/2014/main" id="{DC3AC2C2-90F9-46A0-A5FB-AB27D8B4D7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5DE9716-92D7-4A71-A9C1-E112A694FD42}"/>
              </a:ext>
            </a:extLst>
          </p:cNvPr>
          <p:cNvSpPr>
            <a:spLocks noGrp="1"/>
          </p:cNvSpPr>
          <p:nvPr>
            <p:ph type="sldNum" sz="quarter" idx="12"/>
          </p:nvPr>
        </p:nvSpPr>
        <p:spPr/>
        <p:txBody>
          <a:bodyPr/>
          <a:lstStyle>
            <a:lvl1pPr>
              <a:defRPr/>
            </a:lvl1pPr>
          </a:lstStyle>
          <a:p>
            <a:fld id="{E97668F9-69B3-4CC6-A28B-F17E6382A283}" type="slidenum">
              <a:rPr lang="en-US" altLang="ar-KW"/>
              <a:pPr/>
              <a:t>‹#›</a:t>
            </a:fld>
            <a:endParaRPr lang="en-US" altLang="ar-KW"/>
          </a:p>
        </p:txBody>
      </p:sp>
    </p:spTree>
    <p:extLst>
      <p:ext uri="{BB962C8B-B14F-4D97-AF65-F5344CB8AC3E}">
        <p14:creationId xmlns:p14="http://schemas.microsoft.com/office/powerpoint/2010/main" val="2259819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D5228B09-A6EC-421D-8A2D-539FA4309F93}"/>
              </a:ext>
            </a:extLst>
          </p:cNvPr>
          <p:cNvSpPr>
            <a:spLocks noGrp="1"/>
          </p:cNvSpPr>
          <p:nvPr>
            <p:ph type="dt" sz="half" idx="10"/>
          </p:nvPr>
        </p:nvSpPr>
        <p:spPr/>
        <p:txBody>
          <a:bodyPr/>
          <a:lstStyle>
            <a:lvl1pPr>
              <a:defRPr/>
            </a:lvl1pPr>
          </a:lstStyle>
          <a:p>
            <a:pPr>
              <a:defRPr/>
            </a:pPr>
            <a:fld id="{AF54F3C1-4FD4-4D95-A78E-C5D5DB2B427B}" type="datetimeFigureOut">
              <a:rPr lang="en-US"/>
              <a:pPr>
                <a:defRPr/>
              </a:pPr>
              <a:t>6/12/2023</a:t>
            </a:fld>
            <a:endParaRPr lang="en-US" dirty="0"/>
          </a:p>
        </p:txBody>
      </p:sp>
      <p:sp>
        <p:nvSpPr>
          <p:cNvPr id="5" name="Footer Placeholder 4">
            <a:extLst>
              <a:ext uri="{FF2B5EF4-FFF2-40B4-BE49-F238E27FC236}">
                <a16:creationId xmlns:a16="http://schemas.microsoft.com/office/drawing/2014/main" id="{DE5C01E0-EFDB-4C4B-A98F-011084845A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7C261D-3123-4EDF-97CA-E1ACB61605D5}"/>
              </a:ext>
            </a:extLst>
          </p:cNvPr>
          <p:cNvSpPr>
            <a:spLocks noGrp="1"/>
          </p:cNvSpPr>
          <p:nvPr>
            <p:ph type="sldNum" sz="quarter" idx="12"/>
          </p:nvPr>
        </p:nvSpPr>
        <p:spPr/>
        <p:txBody>
          <a:bodyPr/>
          <a:lstStyle>
            <a:lvl1pPr>
              <a:defRPr/>
            </a:lvl1pPr>
          </a:lstStyle>
          <a:p>
            <a:fld id="{4D94365F-2390-45BC-81AD-1874D57351A2}" type="slidenum">
              <a:rPr lang="en-US" altLang="ar-KW"/>
              <a:pPr/>
              <a:t>‹#›</a:t>
            </a:fld>
            <a:endParaRPr lang="en-US" altLang="ar-KW"/>
          </a:p>
        </p:txBody>
      </p:sp>
    </p:spTree>
    <p:extLst>
      <p:ext uri="{BB962C8B-B14F-4D97-AF65-F5344CB8AC3E}">
        <p14:creationId xmlns:p14="http://schemas.microsoft.com/office/powerpoint/2010/main" val="3632169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a:extLst>
              <a:ext uri="{FF2B5EF4-FFF2-40B4-BE49-F238E27FC236}">
                <a16:creationId xmlns:a16="http://schemas.microsoft.com/office/drawing/2014/main" id="{8FE0FC5C-D67B-48F6-B1E8-FDD4FA2E0517}"/>
              </a:ext>
            </a:extLst>
          </p:cNvPr>
          <p:cNvSpPr>
            <a:spLocks noGrp="1"/>
          </p:cNvSpPr>
          <p:nvPr>
            <p:ph type="dt" sz="half" idx="10"/>
          </p:nvPr>
        </p:nvSpPr>
        <p:spPr/>
        <p:txBody>
          <a:bodyPr/>
          <a:lstStyle>
            <a:lvl1pPr>
              <a:defRPr/>
            </a:lvl1pPr>
          </a:lstStyle>
          <a:p>
            <a:pPr>
              <a:defRPr/>
            </a:pPr>
            <a:fld id="{B5BA587E-9970-40C9-B20E-F7B35D57F43C}" type="datetimeFigureOut">
              <a:rPr lang="en-US"/>
              <a:pPr>
                <a:defRPr/>
              </a:pPr>
              <a:t>6/12/2023</a:t>
            </a:fld>
            <a:endParaRPr lang="en-US" dirty="0"/>
          </a:p>
        </p:txBody>
      </p:sp>
      <p:sp>
        <p:nvSpPr>
          <p:cNvPr id="5" name="Footer Placeholder 4">
            <a:extLst>
              <a:ext uri="{FF2B5EF4-FFF2-40B4-BE49-F238E27FC236}">
                <a16:creationId xmlns:a16="http://schemas.microsoft.com/office/drawing/2014/main" id="{36101A0F-A6F5-4029-B54D-35DCC08F81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C66A67-37D7-4F0D-A7DB-785F97A12404}"/>
              </a:ext>
            </a:extLst>
          </p:cNvPr>
          <p:cNvSpPr>
            <a:spLocks noGrp="1"/>
          </p:cNvSpPr>
          <p:nvPr>
            <p:ph type="sldNum" sz="quarter" idx="12"/>
          </p:nvPr>
        </p:nvSpPr>
        <p:spPr/>
        <p:txBody>
          <a:bodyPr/>
          <a:lstStyle>
            <a:lvl1pPr>
              <a:defRPr/>
            </a:lvl1pPr>
          </a:lstStyle>
          <a:p>
            <a:fld id="{7D15C123-C6B1-4CDB-A407-DC5DEF04749C}" type="slidenum">
              <a:rPr lang="en-US" altLang="ar-KW"/>
              <a:pPr/>
              <a:t>‹#›</a:t>
            </a:fld>
            <a:endParaRPr lang="en-US" altLang="ar-KW"/>
          </a:p>
        </p:txBody>
      </p:sp>
    </p:spTree>
    <p:extLst>
      <p:ext uri="{BB962C8B-B14F-4D97-AF65-F5344CB8AC3E}">
        <p14:creationId xmlns:p14="http://schemas.microsoft.com/office/powerpoint/2010/main" val="18836956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3021895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406120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9B285F-B13C-D641-A513-5E8252CBEC6A}"/>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3" name="Footer Placeholder 2">
            <a:extLst>
              <a:ext uri="{FF2B5EF4-FFF2-40B4-BE49-F238E27FC236}">
                <a16:creationId xmlns:a16="http://schemas.microsoft.com/office/drawing/2014/main" id="{06AAED07-F3B3-F34F-89FA-3A759E6279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6EAA9A-2082-FE4F-A062-E293EAC60D99}"/>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18797881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40637610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6" name="Footer Placeholder 5"/>
          <p:cNvSpPr>
            <a:spLocks noGrp="1"/>
          </p:cNvSpPr>
          <p:nvPr>
            <p:ph type="ftr" sz="quarter" idx="11"/>
          </p:nvPr>
        </p:nvSpPr>
        <p:spPr/>
        <p:txBody>
          <a:bodyPr/>
          <a:lstStyle/>
          <a:p>
            <a:endParaRPr lang="ar-KW">
              <a:solidFill>
                <a:prstClr val="black">
                  <a:tint val="75000"/>
                </a:prstClr>
              </a:solidFill>
            </a:endParaRPr>
          </a:p>
        </p:txBody>
      </p:sp>
      <p:sp>
        <p:nvSpPr>
          <p:cNvPr id="7" name="Slide Number Placeholder 6"/>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28043609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9"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2"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8" name="Footer Placeholder 7"/>
          <p:cNvSpPr>
            <a:spLocks noGrp="1"/>
          </p:cNvSpPr>
          <p:nvPr>
            <p:ph type="ftr" sz="quarter" idx="11"/>
          </p:nvPr>
        </p:nvSpPr>
        <p:spPr/>
        <p:txBody>
          <a:bodyPr/>
          <a:lstStyle/>
          <a:p>
            <a:endParaRPr lang="ar-KW">
              <a:solidFill>
                <a:prstClr val="black">
                  <a:tint val="75000"/>
                </a:prstClr>
              </a:solidFill>
            </a:endParaRPr>
          </a:p>
        </p:txBody>
      </p:sp>
      <p:sp>
        <p:nvSpPr>
          <p:cNvPr id="9" name="Slide Number Placeholder 8"/>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35080659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4" name="Footer Placeholder 3"/>
          <p:cNvSpPr>
            <a:spLocks noGrp="1"/>
          </p:cNvSpPr>
          <p:nvPr>
            <p:ph type="ftr" sz="quarter" idx="11"/>
          </p:nvPr>
        </p:nvSpPr>
        <p:spPr/>
        <p:txBody>
          <a:bodyPr/>
          <a:lstStyle/>
          <a:p>
            <a:endParaRPr lang="ar-KW">
              <a:solidFill>
                <a:prstClr val="black">
                  <a:tint val="75000"/>
                </a:prstClr>
              </a:solidFill>
            </a:endParaRPr>
          </a:p>
        </p:txBody>
      </p:sp>
      <p:sp>
        <p:nvSpPr>
          <p:cNvPr id="5" name="Slide Number Placeholder 4"/>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2887486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3" name="Footer Placeholder 2"/>
          <p:cNvSpPr>
            <a:spLocks noGrp="1"/>
          </p:cNvSpPr>
          <p:nvPr>
            <p:ph type="ftr" sz="quarter" idx="11"/>
          </p:nvPr>
        </p:nvSpPr>
        <p:spPr/>
        <p:txBody>
          <a:bodyPr/>
          <a:lstStyle/>
          <a:p>
            <a:endParaRPr lang="ar-KW">
              <a:solidFill>
                <a:prstClr val="black">
                  <a:tint val="75000"/>
                </a:prstClr>
              </a:solidFill>
            </a:endParaRPr>
          </a:p>
        </p:txBody>
      </p:sp>
      <p:sp>
        <p:nvSpPr>
          <p:cNvPr id="4" name="Slide Number Placeholder 3"/>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30946996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6" name="Footer Placeholder 5"/>
          <p:cNvSpPr>
            <a:spLocks noGrp="1"/>
          </p:cNvSpPr>
          <p:nvPr>
            <p:ph type="ftr" sz="quarter" idx="11"/>
          </p:nvPr>
        </p:nvSpPr>
        <p:spPr/>
        <p:txBody>
          <a:bodyPr/>
          <a:lstStyle/>
          <a:p>
            <a:endParaRPr lang="ar-KW">
              <a:solidFill>
                <a:prstClr val="black">
                  <a:tint val="75000"/>
                </a:prstClr>
              </a:solidFill>
            </a:endParaRPr>
          </a:p>
        </p:txBody>
      </p:sp>
      <p:sp>
        <p:nvSpPr>
          <p:cNvPr id="7" name="Slide Number Placeholder 6"/>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31155236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6" name="Footer Placeholder 5"/>
          <p:cNvSpPr>
            <a:spLocks noGrp="1"/>
          </p:cNvSpPr>
          <p:nvPr>
            <p:ph type="ftr" sz="quarter" idx="11"/>
          </p:nvPr>
        </p:nvSpPr>
        <p:spPr/>
        <p:txBody>
          <a:bodyPr/>
          <a:lstStyle/>
          <a:p>
            <a:endParaRPr lang="ar-KW">
              <a:solidFill>
                <a:prstClr val="black">
                  <a:tint val="75000"/>
                </a:prstClr>
              </a:solidFill>
            </a:endParaRPr>
          </a:p>
        </p:txBody>
      </p:sp>
      <p:sp>
        <p:nvSpPr>
          <p:cNvPr id="7" name="Slide Number Placeholder 6"/>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1424774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6664237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BA1A112-871B-40FC-9FDD-8CE6BA9C3CDE}" type="datetimeFigureOut">
              <a:rPr lang="ar-KW" smtClean="0">
                <a:solidFill>
                  <a:prstClr val="black">
                    <a:tint val="75000"/>
                  </a:prstClr>
                </a:solidFill>
              </a:rPr>
              <a:pPr/>
              <a:t>24/11/1444</a:t>
            </a:fld>
            <a:endParaRPr lang="ar-KW">
              <a:solidFill>
                <a:prstClr val="black">
                  <a:tint val="75000"/>
                </a:prstClr>
              </a:solidFill>
            </a:endParaRPr>
          </a:p>
        </p:txBody>
      </p:sp>
      <p:sp>
        <p:nvSpPr>
          <p:cNvPr id="5" name="Footer Placeholder 4"/>
          <p:cNvSpPr>
            <a:spLocks noGrp="1"/>
          </p:cNvSpPr>
          <p:nvPr>
            <p:ph type="ftr" sz="quarter" idx="11"/>
          </p:nvPr>
        </p:nvSpPr>
        <p:spPr/>
        <p:txBody>
          <a:bodyPr/>
          <a:lstStyle/>
          <a:p>
            <a:endParaRPr lang="ar-KW">
              <a:solidFill>
                <a:prstClr val="black">
                  <a:tint val="75000"/>
                </a:prstClr>
              </a:solidFill>
            </a:endParaRPr>
          </a:p>
        </p:txBody>
      </p:sp>
      <p:sp>
        <p:nvSpPr>
          <p:cNvPr id="6" name="Slide Number Placeholder 5"/>
          <p:cNvSpPr>
            <a:spLocks noGrp="1"/>
          </p:cNvSpPr>
          <p:nvPr>
            <p:ph type="sldNum" sz="quarter" idx="12"/>
          </p:nvPr>
        </p:nvSpPr>
        <p:spPr/>
        <p:txBody>
          <a:bodyPr/>
          <a:lstStyle/>
          <a:p>
            <a:fld id="{48DD2AB2-F876-47D9-8BD3-38B45A3241DB}" type="slidenum">
              <a:rPr lang="ar-KW" smtClean="0">
                <a:solidFill>
                  <a:prstClr val="black">
                    <a:tint val="75000"/>
                  </a:prstClr>
                </a:solidFill>
              </a:rPr>
              <a:pPr/>
              <a:t>‹#›</a:t>
            </a:fld>
            <a:endParaRPr lang="ar-KW">
              <a:solidFill>
                <a:prstClr val="black">
                  <a:tint val="75000"/>
                </a:prstClr>
              </a:solidFill>
            </a:endParaRPr>
          </a:p>
        </p:txBody>
      </p:sp>
    </p:spTree>
    <p:extLst>
      <p:ext uri="{BB962C8B-B14F-4D97-AF65-F5344CB8AC3E}">
        <p14:creationId xmlns:p14="http://schemas.microsoft.com/office/powerpoint/2010/main" val="2407811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29"/>
            </a:lvl1pPr>
            <a:lvl2pPr marL="456989" indent="0" algn="ctr">
              <a:buNone/>
              <a:defRPr sz="2000"/>
            </a:lvl2pPr>
            <a:lvl3pPr marL="913978" indent="0" algn="ctr">
              <a:buNone/>
              <a:defRPr sz="1786"/>
            </a:lvl3pPr>
            <a:lvl4pPr marL="1370967" indent="0" algn="ctr">
              <a:buNone/>
              <a:defRPr sz="1571"/>
            </a:lvl4pPr>
            <a:lvl5pPr marL="1827957" indent="0" algn="ctr">
              <a:buNone/>
              <a:defRPr sz="1571"/>
            </a:lvl5pPr>
            <a:lvl6pPr marL="2284946" indent="0" algn="ctr">
              <a:buNone/>
              <a:defRPr sz="1571"/>
            </a:lvl6pPr>
            <a:lvl7pPr marL="2741939" indent="0" algn="ctr">
              <a:buNone/>
              <a:defRPr sz="1571"/>
            </a:lvl7pPr>
            <a:lvl8pPr marL="3198928" indent="0" algn="ctr">
              <a:buNone/>
              <a:defRPr sz="1571"/>
            </a:lvl8pPr>
            <a:lvl9pPr marL="3655917" indent="0" algn="ctr">
              <a:buNone/>
              <a:defRPr sz="15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C45E1-1EFA-4400-8233-7EEA38DECE1D}" type="datetime1">
              <a:rPr lang="en-US" smtClean="0"/>
              <a:t>6/12/2023</a:t>
            </a:fld>
            <a:endParaRPr lang="en-US"/>
          </a:p>
        </p:txBody>
      </p:sp>
      <p:sp>
        <p:nvSpPr>
          <p:cNvPr id="5" name="Footer Placeholder 4"/>
          <p:cNvSpPr>
            <a:spLocks noGrp="1"/>
          </p:cNvSpPr>
          <p:nvPr>
            <p:ph type="ftr" sz="quarter" idx="11"/>
          </p:nvPr>
        </p:nvSpPr>
        <p:spPr/>
        <p:txBody>
          <a:bodyPr/>
          <a:lstStyle/>
          <a:p>
            <a:r>
              <a:rPr lang="ar-KW"/>
              <a:t>المعلمة / إيمان علي</a:t>
            </a:r>
            <a:endParaRPr lang="en-US"/>
          </a:p>
        </p:txBody>
      </p:sp>
      <p:sp>
        <p:nvSpPr>
          <p:cNvPr id="6" name="Slide Number Placeholder 5"/>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8580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0BB1-5617-1540-A059-9A87D25AC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9158D2-5A64-B547-A7D8-926813F75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FDDB3-8C6C-5047-8B61-12A8189C9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4A296E-E10F-2B41-A93B-9531A072544A}"/>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6" name="Footer Placeholder 5">
            <a:extLst>
              <a:ext uri="{FF2B5EF4-FFF2-40B4-BE49-F238E27FC236}">
                <a16:creationId xmlns:a16="http://schemas.microsoft.com/office/drawing/2014/main" id="{F0CBFAB3-662E-B541-B339-A22FF850A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6138E-F986-9C45-AE3C-7DEF3AED2DDE}"/>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674511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7B5330-8F65-4EA5-964B-E7D6AE917E3C}" type="datetime1">
              <a:rPr lang="en-US" smtClean="0"/>
              <a:t>6/12/2023</a:t>
            </a:fld>
            <a:endParaRPr lang="en-US"/>
          </a:p>
        </p:txBody>
      </p:sp>
      <p:sp>
        <p:nvSpPr>
          <p:cNvPr id="5" name="Footer Placeholder 4"/>
          <p:cNvSpPr>
            <a:spLocks noGrp="1"/>
          </p:cNvSpPr>
          <p:nvPr>
            <p:ph type="ftr" sz="quarter" idx="11"/>
          </p:nvPr>
        </p:nvSpPr>
        <p:spPr/>
        <p:txBody>
          <a:bodyPr/>
          <a:lstStyle/>
          <a:p>
            <a:r>
              <a:rPr lang="ar-KW"/>
              <a:t>المعلمة / إيمان علي</a:t>
            </a:r>
            <a:endParaRPr lang="en-US"/>
          </a:p>
        </p:txBody>
      </p:sp>
      <p:sp>
        <p:nvSpPr>
          <p:cNvPr id="6" name="Slide Number Placeholder 5"/>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27321513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29">
                <a:solidFill>
                  <a:schemeClr val="tx1"/>
                </a:solidFill>
              </a:defRPr>
            </a:lvl1pPr>
            <a:lvl2pPr marL="456989" indent="0">
              <a:buNone/>
              <a:defRPr sz="2000">
                <a:solidFill>
                  <a:schemeClr val="tx1">
                    <a:tint val="75000"/>
                  </a:schemeClr>
                </a:solidFill>
              </a:defRPr>
            </a:lvl2pPr>
            <a:lvl3pPr marL="913978" indent="0">
              <a:buNone/>
              <a:defRPr sz="1786">
                <a:solidFill>
                  <a:schemeClr val="tx1">
                    <a:tint val="75000"/>
                  </a:schemeClr>
                </a:solidFill>
              </a:defRPr>
            </a:lvl3pPr>
            <a:lvl4pPr marL="1370967" indent="0">
              <a:buNone/>
              <a:defRPr sz="1571">
                <a:solidFill>
                  <a:schemeClr val="tx1">
                    <a:tint val="75000"/>
                  </a:schemeClr>
                </a:solidFill>
              </a:defRPr>
            </a:lvl4pPr>
            <a:lvl5pPr marL="1827957" indent="0">
              <a:buNone/>
              <a:defRPr sz="1571">
                <a:solidFill>
                  <a:schemeClr val="tx1">
                    <a:tint val="75000"/>
                  </a:schemeClr>
                </a:solidFill>
              </a:defRPr>
            </a:lvl5pPr>
            <a:lvl6pPr marL="2284946" indent="0">
              <a:buNone/>
              <a:defRPr sz="1571">
                <a:solidFill>
                  <a:schemeClr val="tx1">
                    <a:tint val="75000"/>
                  </a:schemeClr>
                </a:solidFill>
              </a:defRPr>
            </a:lvl6pPr>
            <a:lvl7pPr marL="2741939" indent="0">
              <a:buNone/>
              <a:defRPr sz="1571">
                <a:solidFill>
                  <a:schemeClr val="tx1">
                    <a:tint val="75000"/>
                  </a:schemeClr>
                </a:solidFill>
              </a:defRPr>
            </a:lvl7pPr>
            <a:lvl8pPr marL="3198928" indent="0">
              <a:buNone/>
              <a:defRPr sz="1571">
                <a:solidFill>
                  <a:schemeClr val="tx1">
                    <a:tint val="75000"/>
                  </a:schemeClr>
                </a:solidFill>
              </a:defRPr>
            </a:lvl8pPr>
            <a:lvl9pPr marL="3655917" indent="0">
              <a:buNone/>
              <a:defRPr sz="15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485C8-54F0-43D0-9E00-C4901371D36B}" type="datetime1">
              <a:rPr lang="en-US" smtClean="0"/>
              <a:t>6/12/2023</a:t>
            </a:fld>
            <a:endParaRPr lang="en-US"/>
          </a:p>
        </p:txBody>
      </p:sp>
      <p:sp>
        <p:nvSpPr>
          <p:cNvPr id="5" name="Footer Placeholder 4"/>
          <p:cNvSpPr>
            <a:spLocks noGrp="1"/>
          </p:cNvSpPr>
          <p:nvPr>
            <p:ph type="ftr" sz="quarter" idx="11"/>
          </p:nvPr>
        </p:nvSpPr>
        <p:spPr/>
        <p:txBody>
          <a:bodyPr/>
          <a:lstStyle/>
          <a:p>
            <a:r>
              <a:rPr lang="ar-KW"/>
              <a:t>المعلمة / إيمان علي</a:t>
            </a:r>
            <a:endParaRPr lang="en-US"/>
          </a:p>
        </p:txBody>
      </p:sp>
      <p:sp>
        <p:nvSpPr>
          <p:cNvPr id="6" name="Slide Number Placeholder 5"/>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27398509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DA095-166A-4E78-9E59-915189EFD74C}" type="datetime1">
              <a:rPr lang="en-US" smtClean="0"/>
              <a:t>6/12/2023</a:t>
            </a:fld>
            <a:endParaRPr lang="en-US"/>
          </a:p>
        </p:txBody>
      </p:sp>
      <p:sp>
        <p:nvSpPr>
          <p:cNvPr id="6" name="Footer Placeholder 5"/>
          <p:cNvSpPr>
            <a:spLocks noGrp="1"/>
          </p:cNvSpPr>
          <p:nvPr>
            <p:ph type="ftr" sz="quarter" idx="11"/>
          </p:nvPr>
        </p:nvSpPr>
        <p:spPr/>
        <p:txBody>
          <a:bodyPr/>
          <a:lstStyle/>
          <a:p>
            <a:r>
              <a:rPr lang="ar-KW"/>
              <a:t>المعلمة / إيمان علي</a:t>
            </a:r>
            <a:endParaRPr lang="en-US"/>
          </a:p>
        </p:txBody>
      </p:sp>
      <p:sp>
        <p:nvSpPr>
          <p:cNvPr id="7" name="Slide Number Placeholder 6"/>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1567280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29" b="1"/>
            </a:lvl1pPr>
            <a:lvl2pPr marL="456989" indent="0">
              <a:buNone/>
              <a:defRPr sz="2000" b="1"/>
            </a:lvl2pPr>
            <a:lvl3pPr marL="913978" indent="0">
              <a:buNone/>
              <a:defRPr sz="1786" b="1"/>
            </a:lvl3pPr>
            <a:lvl4pPr marL="1370967" indent="0">
              <a:buNone/>
              <a:defRPr sz="1571" b="1"/>
            </a:lvl4pPr>
            <a:lvl5pPr marL="1827957" indent="0">
              <a:buNone/>
              <a:defRPr sz="1571" b="1"/>
            </a:lvl5pPr>
            <a:lvl6pPr marL="2284946" indent="0">
              <a:buNone/>
              <a:defRPr sz="1571" b="1"/>
            </a:lvl6pPr>
            <a:lvl7pPr marL="2741939" indent="0">
              <a:buNone/>
              <a:defRPr sz="1571" b="1"/>
            </a:lvl7pPr>
            <a:lvl8pPr marL="3198928" indent="0">
              <a:buNone/>
              <a:defRPr sz="1571" b="1"/>
            </a:lvl8pPr>
            <a:lvl9pPr marL="3655917" indent="0">
              <a:buNone/>
              <a:defRPr sz="1571"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29" b="1"/>
            </a:lvl1pPr>
            <a:lvl2pPr marL="456989" indent="0">
              <a:buNone/>
              <a:defRPr sz="2000" b="1"/>
            </a:lvl2pPr>
            <a:lvl3pPr marL="913978" indent="0">
              <a:buNone/>
              <a:defRPr sz="1786" b="1"/>
            </a:lvl3pPr>
            <a:lvl4pPr marL="1370967" indent="0">
              <a:buNone/>
              <a:defRPr sz="1571" b="1"/>
            </a:lvl4pPr>
            <a:lvl5pPr marL="1827957" indent="0">
              <a:buNone/>
              <a:defRPr sz="1571" b="1"/>
            </a:lvl5pPr>
            <a:lvl6pPr marL="2284946" indent="0">
              <a:buNone/>
              <a:defRPr sz="1571" b="1"/>
            </a:lvl6pPr>
            <a:lvl7pPr marL="2741939" indent="0">
              <a:buNone/>
              <a:defRPr sz="1571" b="1"/>
            </a:lvl7pPr>
            <a:lvl8pPr marL="3198928" indent="0">
              <a:buNone/>
              <a:defRPr sz="1571" b="1"/>
            </a:lvl8pPr>
            <a:lvl9pPr marL="3655917" indent="0">
              <a:buNone/>
              <a:defRPr sz="1571" b="1"/>
            </a:lvl9pPr>
          </a:lstStyle>
          <a:p>
            <a:pPr lvl="0"/>
            <a:r>
              <a:rPr lang="en-US"/>
              <a:t>Click to 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8293D3-6474-49EB-949F-2706E8B46EC0}" type="datetime1">
              <a:rPr lang="en-US" smtClean="0"/>
              <a:t>6/12/2023</a:t>
            </a:fld>
            <a:endParaRPr lang="en-US"/>
          </a:p>
        </p:txBody>
      </p:sp>
      <p:sp>
        <p:nvSpPr>
          <p:cNvPr id="8" name="Footer Placeholder 7"/>
          <p:cNvSpPr>
            <a:spLocks noGrp="1"/>
          </p:cNvSpPr>
          <p:nvPr>
            <p:ph type="ftr" sz="quarter" idx="11"/>
          </p:nvPr>
        </p:nvSpPr>
        <p:spPr/>
        <p:txBody>
          <a:bodyPr/>
          <a:lstStyle/>
          <a:p>
            <a:r>
              <a:rPr lang="ar-KW"/>
              <a:t>المعلمة / إيمان علي</a:t>
            </a:r>
            <a:endParaRPr lang="en-US"/>
          </a:p>
        </p:txBody>
      </p:sp>
      <p:sp>
        <p:nvSpPr>
          <p:cNvPr id="9" name="Slide Number Placeholder 8"/>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1395686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8D5716-A618-4ACA-AFCA-EDD838A5DDF2}" type="datetime1">
              <a:rPr lang="en-US" smtClean="0"/>
              <a:t>6/12/2023</a:t>
            </a:fld>
            <a:endParaRPr lang="en-US"/>
          </a:p>
        </p:txBody>
      </p:sp>
      <p:sp>
        <p:nvSpPr>
          <p:cNvPr id="4" name="Footer Placeholder 3"/>
          <p:cNvSpPr>
            <a:spLocks noGrp="1"/>
          </p:cNvSpPr>
          <p:nvPr>
            <p:ph type="ftr" sz="quarter" idx="11"/>
          </p:nvPr>
        </p:nvSpPr>
        <p:spPr/>
        <p:txBody>
          <a:bodyPr/>
          <a:lstStyle/>
          <a:p>
            <a:r>
              <a:rPr lang="ar-KW"/>
              <a:t>المعلمة / إيمان علي</a:t>
            </a:r>
            <a:endParaRPr lang="en-US"/>
          </a:p>
        </p:txBody>
      </p:sp>
      <p:sp>
        <p:nvSpPr>
          <p:cNvPr id="5" name="Slide Number Placeholder 4"/>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9408305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94251-6FEF-466D-9726-248CC3EB8E14}" type="datetime1">
              <a:rPr lang="en-US" smtClean="0"/>
              <a:t>6/12/2023</a:t>
            </a:fld>
            <a:endParaRPr lang="en-US"/>
          </a:p>
        </p:txBody>
      </p:sp>
      <p:sp>
        <p:nvSpPr>
          <p:cNvPr id="3" name="Footer Placeholder 2"/>
          <p:cNvSpPr>
            <a:spLocks noGrp="1"/>
          </p:cNvSpPr>
          <p:nvPr>
            <p:ph type="ftr" sz="quarter" idx="11"/>
          </p:nvPr>
        </p:nvSpPr>
        <p:spPr/>
        <p:txBody>
          <a:bodyPr/>
          <a:lstStyle/>
          <a:p>
            <a:r>
              <a:rPr lang="ar-KW"/>
              <a:t>المعلمة / إيمان علي</a:t>
            </a:r>
            <a:endParaRPr lang="en-US"/>
          </a:p>
        </p:txBody>
      </p:sp>
      <p:sp>
        <p:nvSpPr>
          <p:cNvPr id="4" name="Slide Number Placeholder 3"/>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6482212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14"/>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571"/>
            </a:lvl1pPr>
            <a:lvl2pPr marL="456989" indent="0">
              <a:buNone/>
              <a:defRPr sz="1429"/>
            </a:lvl2pPr>
            <a:lvl3pPr marL="913978" indent="0">
              <a:buNone/>
              <a:defRPr sz="1214"/>
            </a:lvl3pPr>
            <a:lvl4pPr marL="1370967" indent="0">
              <a:buNone/>
              <a:defRPr sz="1000"/>
            </a:lvl4pPr>
            <a:lvl5pPr marL="1827957" indent="0">
              <a:buNone/>
              <a:defRPr sz="1000"/>
            </a:lvl5pPr>
            <a:lvl6pPr marL="2284946" indent="0">
              <a:buNone/>
              <a:defRPr sz="1000"/>
            </a:lvl6pPr>
            <a:lvl7pPr marL="2741939" indent="0">
              <a:buNone/>
              <a:defRPr sz="1000"/>
            </a:lvl7pPr>
            <a:lvl8pPr marL="3198928" indent="0">
              <a:buNone/>
              <a:defRPr sz="1000"/>
            </a:lvl8pPr>
            <a:lvl9pPr marL="365591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AAE58F-F0A1-4DE6-9C37-2DDF0E5899E0}" type="datetime1">
              <a:rPr lang="en-US" smtClean="0"/>
              <a:t>6/12/2023</a:t>
            </a:fld>
            <a:endParaRPr lang="en-US"/>
          </a:p>
        </p:txBody>
      </p:sp>
      <p:sp>
        <p:nvSpPr>
          <p:cNvPr id="6" name="Footer Placeholder 5"/>
          <p:cNvSpPr>
            <a:spLocks noGrp="1"/>
          </p:cNvSpPr>
          <p:nvPr>
            <p:ph type="ftr" sz="quarter" idx="11"/>
          </p:nvPr>
        </p:nvSpPr>
        <p:spPr/>
        <p:txBody>
          <a:bodyPr/>
          <a:lstStyle/>
          <a:p>
            <a:r>
              <a:rPr lang="ar-KW"/>
              <a:t>المعلمة / إيمان علي</a:t>
            </a:r>
            <a:endParaRPr lang="en-US"/>
          </a:p>
        </p:txBody>
      </p:sp>
      <p:sp>
        <p:nvSpPr>
          <p:cNvPr id="7" name="Slide Number Placeholder 6"/>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24725791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14"/>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14"/>
            </a:lvl1pPr>
            <a:lvl2pPr marL="456989" indent="0">
              <a:buNone/>
              <a:defRPr sz="2786"/>
            </a:lvl2pPr>
            <a:lvl3pPr marL="913978" indent="0">
              <a:buNone/>
              <a:defRPr sz="2429"/>
            </a:lvl3pPr>
            <a:lvl4pPr marL="1370967" indent="0">
              <a:buNone/>
              <a:defRPr sz="2000"/>
            </a:lvl4pPr>
            <a:lvl5pPr marL="1827957" indent="0">
              <a:buNone/>
              <a:defRPr sz="2000"/>
            </a:lvl5pPr>
            <a:lvl6pPr marL="2284946" indent="0">
              <a:buNone/>
              <a:defRPr sz="2000"/>
            </a:lvl6pPr>
            <a:lvl7pPr marL="2741939" indent="0">
              <a:buNone/>
              <a:defRPr sz="2000"/>
            </a:lvl7pPr>
            <a:lvl8pPr marL="3198928" indent="0">
              <a:buNone/>
              <a:defRPr sz="2000"/>
            </a:lvl8pPr>
            <a:lvl9pPr marL="365591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571"/>
            </a:lvl1pPr>
            <a:lvl2pPr marL="456989" indent="0">
              <a:buNone/>
              <a:defRPr sz="1429"/>
            </a:lvl2pPr>
            <a:lvl3pPr marL="913978" indent="0">
              <a:buNone/>
              <a:defRPr sz="1214"/>
            </a:lvl3pPr>
            <a:lvl4pPr marL="1370967" indent="0">
              <a:buNone/>
              <a:defRPr sz="1000"/>
            </a:lvl4pPr>
            <a:lvl5pPr marL="1827957" indent="0">
              <a:buNone/>
              <a:defRPr sz="1000"/>
            </a:lvl5pPr>
            <a:lvl6pPr marL="2284946" indent="0">
              <a:buNone/>
              <a:defRPr sz="1000"/>
            </a:lvl6pPr>
            <a:lvl7pPr marL="2741939" indent="0">
              <a:buNone/>
              <a:defRPr sz="1000"/>
            </a:lvl7pPr>
            <a:lvl8pPr marL="3198928" indent="0">
              <a:buNone/>
              <a:defRPr sz="1000"/>
            </a:lvl8pPr>
            <a:lvl9pPr marL="365591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178139-6670-4EA6-AAC1-6146567140EA}" type="datetime1">
              <a:rPr lang="en-US" smtClean="0"/>
              <a:t>6/12/2023</a:t>
            </a:fld>
            <a:endParaRPr lang="en-US"/>
          </a:p>
        </p:txBody>
      </p:sp>
      <p:sp>
        <p:nvSpPr>
          <p:cNvPr id="6" name="Footer Placeholder 5"/>
          <p:cNvSpPr>
            <a:spLocks noGrp="1"/>
          </p:cNvSpPr>
          <p:nvPr>
            <p:ph type="ftr" sz="quarter" idx="11"/>
          </p:nvPr>
        </p:nvSpPr>
        <p:spPr/>
        <p:txBody>
          <a:bodyPr/>
          <a:lstStyle/>
          <a:p>
            <a:r>
              <a:rPr lang="ar-KW"/>
              <a:t>المعلمة / إيمان علي</a:t>
            </a:r>
            <a:endParaRPr lang="en-US"/>
          </a:p>
        </p:txBody>
      </p:sp>
      <p:sp>
        <p:nvSpPr>
          <p:cNvPr id="7" name="Slide Number Placeholder 6"/>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38295172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55E55B-541C-4DFC-83C8-9E18F87DF3B6}" type="datetime1">
              <a:rPr lang="en-US" smtClean="0"/>
              <a:t>6/12/2023</a:t>
            </a:fld>
            <a:endParaRPr lang="en-US"/>
          </a:p>
        </p:txBody>
      </p:sp>
      <p:sp>
        <p:nvSpPr>
          <p:cNvPr id="5" name="Footer Placeholder 4"/>
          <p:cNvSpPr>
            <a:spLocks noGrp="1"/>
          </p:cNvSpPr>
          <p:nvPr>
            <p:ph type="ftr" sz="quarter" idx="11"/>
          </p:nvPr>
        </p:nvSpPr>
        <p:spPr/>
        <p:txBody>
          <a:bodyPr/>
          <a:lstStyle/>
          <a:p>
            <a:r>
              <a:rPr lang="ar-KW"/>
              <a:t>المعلمة / إيمان علي</a:t>
            </a:r>
            <a:endParaRPr lang="en-US"/>
          </a:p>
        </p:txBody>
      </p:sp>
      <p:sp>
        <p:nvSpPr>
          <p:cNvPr id="6" name="Slide Number Placeholder 5"/>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29691465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6"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6"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A9139-1F21-4848-BDBE-E292158EAB52}" type="datetime1">
              <a:rPr lang="en-US" smtClean="0"/>
              <a:t>6/12/2023</a:t>
            </a:fld>
            <a:endParaRPr lang="en-US"/>
          </a:p>
        </p:txBody>
      </p:sp>
      <p:sp>
        <p:nvSpPr>
          <p:cNvPr id="5" name="Footer Placeholder 4"/>
          <p:cNvSpPr>
            <a:spLocks noGrp="1"/>
          </p:cNvSpPr>
          <p:nvPr>
            <p:ph type="ftr" sz="quarter" idx="11"/>
          </p:nvPr>
        </p:nvSpPr>
        <p:spPr/>
        <p:txBody>
          <a:bodyPr/>
          <a:lstStyle/>
          <a:p>
            <a:r>
              <a:rPr lang="ar-KW"/>
              <a:t>المعلمة / إيمان علي</a:t>
            </a:r>
            <a:endParaRPr lang="en-US"/>
          </a:p>
        </p:txBody>
      </p:sp>
      <p:sp>
        <p:nvSpPr>
          <p:cNvPr id="6" name="Slide Number Placeholder 5"/>
          <p:cNvSpPr>
            <a:spLocks noGrp="1"/>
          </p:cNvSpPr>
          <p:nvPr>
            <p:ph type="sldNum" sz="quarter" idx="12"/>
          </p:nvPr>
        </p:nvSpPr>
        <p:spPr/>
        <p:txBody>
          <a:bodyPr/>
          <a:lstStyle/>
          <a:p>
            <a:fld id="{B51895A9-057D-4E6E-BAB0-AEDBFE8C30D2}" type="slidenum">
              <a:rPr lang="en-US" smtClean="0"/>
              <a:t>‹#›</a:t>
            </a:fld>
            <a:endParaRPr lang="en-US"/>
          </a:p>
        </p:txBody>
      </p:sp>
    </p:spTree>
    <p:extLst>
      <p:ext uri="{BB962C8B-B14F-4D97-AF65-F5344CB8AC3E}">
        <p14:creationId xmlns:p14="http://schemas.microsoft.com/office/powerpoint/2010/main" val="156916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13C7-0B46-0243-826A-D831F39B9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C969B1-BD3B-5842-839F-BE5E39F4F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769956-3026-F642-A70F-6556ABB03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1826F-C471-DC48-A27F-DDA8D5D8B1DC}"/>
              </a:ext>
            </a:extLst>
          </p:cNvPr>
          <p:cNvSpPr>
            <a:spLocks noGrp="1"/>
          </p:cNvSpPr>
          <p:nvPr>
            <p:ph type="dt" sz="half" idx="10"/>
          </p:nvPr>
        </p:nvSpPr>
        <p:spPr/>
        <p:txBody>
          <a:bodyPr/>
          <a:lstStyle/>
          <a:p>
            <a:fld id="{5EE648BF-3F84-4E44-8ED8-F3E793B46C29}" type="datetimeFigureOut">
              <a:rPr lang="en-US" smtClean="0"/>
              <a:t>6/12/2023</a:t>
            </a:fld>
            <a:endParaRPr lang="en-US"/>
          </a:p>
        </p:txBody>
      </p:sp>
      <p:sp>
        <p:nvSpPr>
          <p:cNvPr id="6" name="Footer Placeholder 5">
            <a:extLst>
              <a:ext uri="{FF2B5EF4-FFF2-40B4-BE49-F238E27FC236}">
                <a16:creationId xmlns:a16="http://schemas.microsoft.com/office/drawing/2014/main" id="{2355C16B-CD45-E144-A3EE-2303A79874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74007-0100-5E46-82CF-5DC5CF87CFAE}"/>
              </a:ext>
            </a:extLst>
          </p:cNvPr>
          <p:cNvSpPr>
            <a:spLocks noGrp="1"/>
          </p:cNvSpPr>
          <p:nvPr>
            <p:ph type="sldNum" sz="quarter" idx="12"/>
          </p:nvPr>
        </p:nvSpPr>
        <p:spPr/>
        <p:txBody>
          <a:bodyPr/>
          <a:lstStyle/>
          <a:p>
            <a:fld id="{1D578491-7027-7E4E-98C4-71DBB036A684}" type="slidenum">
              <a:rPr lang="en-US" smtClean="0"/>
              <a:t>‹#›</a:t>
            </a:fld>
            <a:endParaRPr lang="en-US"/>
          </a:p>
        </p:txBody>
      </p:sp>
    </p:spTree>
    <p:extLst>
      <p:ext uri="{BB962C8B-B14F-4D97-AF65-F5344CB8AC3E}">
        <p14:creationId xmlns:p14="http://schemas.microsoft.com/office/powerpoint/2010/main" val="18592800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KW"/>
          </a:p>
        </p:txBody>
      </p:sp>
      <p:sp>
        <p:nvSpPr>
          <p:cNvPr id="3" name="عنوان فرعي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ar-SA"/>
              <a:t>انقر لتحرير نمط العنوان الفرعي للشكل الرئيسي</a:t>
            </a:r>
            <a:endParaRPr lang="ar-KW"/>
          </a:p>
        </p:txBody>
      </p:sp>
      <p:sp>
        <p:nvSpPr>
          <p:cNvPr id="4" name="عنصر نائب للتاريخ 3">
            <a:extLst>
              <a:ext uri="{FF2B5EF4-FFF2-40B4-BE49-F238E27FC236}">
                <a16:creationId xmlns:a16="http://schemas.microsoft.com/office/drawing/2014/main" id="{CFD9CA3D-6530-4897-AA3F-4BBEC7584193}"/>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5" name="عنصر نائب للتذييل 4">
            <a:extLst>
              <a:ext uri="{FF2B5EF4-FFF2-40B4-BE49-F238E27FC236}">
                <a16:creationId xmlns:a16="http://schemas.microsoft.com/office/drawing/2014/main" id="{25AD37C4-D846-4EA2-BA69-6F745ED8810D}"/>
              </a:ext>
            </a:extLst>
          </p:cNvPr>
          <p:cNvSpPr>
            <a:spLocks noGrp="1"/>
          </p:cNvSpPr>
          <p:nvPr>
            <p:ph type="ftr" sz="quarter" idx="11"/>
          </p:nvPr>
        </p:nvSpPr>
        <p:spPr/>
        <p:txBody>
          <a:bodyPr/>
          <a:lstStyle>
            <a:lvl1pPr>
              <a:defRPr/>
            </a:lvl1pPr>
          </a:lstStyle>
          <a:p>
            <a:pPr>
              <a:defRPr/>
            </a:pPr>
            <a:endParaRPr lang="ar-KW"/>
          </a:p>
        </p:txBody>
      </p:sp>
      <p:sp>
        <p:nvSpPr>
          <p:cNvPr id="6" name="عنصر نائب لرقم الشريحة 5">
            <a:extLst>
              <a:ext uri="{FF2B5EF4-FFF2-40B4-BE49-F238E27FC236}">
                <a16:creationId xmlns:a16="http://schemas.microsoft.com/office/drawing/2014/main" id="{CA78E4A8-180D-4B77-9771-20BB89116A97}"/>
              </a:ext>
            </a:extLst>
          </p:cNvPr>
          <p:cNvSpPr>
            <a:spLocks noGrp="1"/>
          </p:cNvSpPr>
          <p:nvPr>
            <p:ph type="sldNum" sz="quarter" idx="12"/>
          </p:nvPr>
        </p:nvSpPr>
        <p:spPr/>
        <p:txBody>
          <a:bodyPr/>
          <a:lstStyle>
            <a:lvl1pPr>
              <a:defRPr/>
            </a:lvl1pPr>
          </a:lstStyle>
          <a:p>
            <a:pPr>
              <a:defRPr/>
            </a:pPr>
            <a:fld id="{6A1F34D3-B7DE-4185-BAC3-0633898A2B46}" type="slidenum">
              <a:rPr lang="ar-KW"/>
              <a:pPr>
                <a:defRPr/>
              </a:pPr>
              <a:t>‹#›</a:t>
            </a:fld>
            <a:endParaRPr lang="ar-KW"/>
          </a:p>
        </p:txBody>
      </p:sp>
    </p:spTree>
    <p:extLst>
      <p:ext uri="{BB962C8B-B14F-4D97-AF65-F5344CB8AC3E}">
        <p14:creationId xmlns:p14="http://schemas.microsoft.com/office/powerpoint/2010/main" val="30109039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endParaRPr lang="ar-KW"/>
          </a:p>
        </p:txBody>
      </p:sp>
      <p:sp>
        <p:nvSpPr>
          <p:cNvPr id="3" name="عنصر نائب للمحتوى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9B1EDBEF-2925-4D54-99DB-36110A7528D8}"/>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5" name="عنصر نائب للتذييل 4">
            <a:extLst>
              <a:ext uri="{FF2B5EF4-FFF2-40B4-BE49-F238E27FC236}">
                <a16:creationId xmlns:a16="http://schemas.microsoft.com/office/drawing/2014/main" id="{A0B05C93-4B95-465C-9AFF-AA06402D42F8}"/>
              </a:ext>
            </a:extLst>
          </p:cNvPr>
          <p:cNvSpPr>
            <a:spLocks noGrp="1"/>
          </p:cNvSpPr>
          <p:nvPr>
            <p:ph type="ftr" sz="quarter" idx="11"/>
          </p:nvPr>
        </p:nvSpPr>
        <p:spPr/>
        <p:txBody>
          <a:bodyPr/>
          <a:lstStyle>
            <a:lvl1pPr>
              <a:defRPr/>
            </a:lvl1pPr>
          </a:lstStyle>
          <a:p>
            <a:pPr>
              <a:defRPr/>
            </a:pPr>
            <a:endParaRPr lang="ar-KW"/>
          </a:p>
        </p:txBody>
      </p:sp>
      <p:sp>
        <p:nvSpPr>
          <p:cNvPr id="6" name="عنصر نائب لرقم الشريحة 5">
            <a:extLst>
              <a:ext uri="{FF2B5EF4-FFF2-40B4-BE49-F238E27FC236}">
                <a16:creationId xmlns:a16="http://schemas.microsoft.com/office/drawing/2014/main" id="{6B0DC82A-3441-40C0-959F-74FFCAC278CF}"/>
              </a:ext>
            </a:extLst>
          </p:cNvPr>
          <p:cNvSpPr>
            <a:spLocks noGrp="1"/>
          </p:cNvSpPr>
          <p:nvPr>
            <p:ph type="sldNum" sz="quarter" idx="12"/>
          </p:nvPr>
        </p:nvSpPr>
        <p:spPr/>
        <p:txBody>
          <a:bodyPr/>
          <a:lstStyle>
            <a:lvl1pPr>
              <a:defRPr/>
            </a:lvl1pPr>
          </a:lstStyle>
          <a:p>
            <a:pPr>
              <a:defRPr/>
            </a:pPr>
            <a:fld id="{32C6DA75-1184-4EE1-BE63-3ABA6A3B81EA}" type="slidenum">
              <a:rPr lang="ar-KW"/>
              <a:pPr>
                <a:defRPr/>
              </a:pPr>
              <a:t>‹#›</a:t>
            </a:fld>
            <a:endParaRPr lang="ar-KW"/>
          </a:p>
        </p:txBody>
      </p:sp>
    </p:spTree>
    <p:extLst>
      <p:ext uri="{BB962C8B-B14F-4D97-AF65-F5344CB8AC3E}">
        <p14:creationId xmlns:p14="http://schemas.microsoft.com/office/powerpoint/2010/main" val="26457704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1" y="1709740"/>
            <a:ext cx="10515600" cy="2852737"/>
          </a:xfrm>
        </p:spPr>
        <p:txBody>
          <a:bodyPr anchor="b"/>
          <a:lstStyle>
            <a:lvl1pPr>
              <a:defRPr sz="6000"/>
            </a:lvl1pPr>
          </a:lstStyle>
          <a:p>
            <a:r>
              <a:rPr lang="ar-SA"/>
              <a:t>انقر لتحرير نمط عنوان الشكل الرئيسي</a:t>
            </a:r>
            <a:endParaRPr lang="ar-KW"/>
          </a:p>
        </p:txBody>
      </p:sp>
      <p:sp>
        <p:nvSpPr>
          <p:cNvPr id="3" name="عنصر نائب للنص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id="{057E59B8-D4ED-44EA-AC4D-E23C85F4BDB1}"/>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5" name="عنصر نائب للتذييل 4">
            <a:extLst>
              <a:ext uri="{FF2B5EF4-FFF2-40B4-BE49-F238E27FC236}">
                <a16:creationId xmlns:a16="http://schemas.microsoft.com/office/drawing/2014/main" id="{CE23D527-ABC0-4893-902A-0F3A787A0179}"/>
              </a:ext>
            </a:extLst>
          </p:cNvPr>
          <p:cNvSpPr>
            <a:spLocks noGrp="1"/>
          </p:cNvSpPr>
          <p:nvPr>
            <p:ph type="ftr" sz="quarter" idx="11"/>
          </p:nvPr>
        </p:nvSpPr>
        <p:spPr/>
        <p:txBody>
          <a:bodyPr/>
          <a:lstStyle>
            <a:lvl1pPr>
              <a:defRPr/>
            </a:lvl1pPr>
          </a:lstStyle>
          <a:p>
            <a:pPr>
              <a:defRPr/>
            </a:pPr>
            <a:endParaRPr lang="ar-KW"/>
          </a:p>
        </p:txBody>
      </p:sp>
      <p:sp>
        <p:nvSpPr>
          <p:cNvPr id="6" name="عنصر نائب لرقم الشريحة 5">
            <a:extLst>
              <a:ext uri="{FF2B5EF4-FFF2-40B4-BE49-F238E27FC236}">
                <a16:creationId xmlns:a16="http://schemas.microsoft.com/office/drawing/2014/main" id="{A5C9CB30-7C4D-4BF5-B68A-35FF858DD09F}"/>
              </a:ext>
            </a:extLst>
          </p:cNvPr>
          <p:cNvSpPr>
            <a:spLocks noGrp="1"/>
          </p:cNvSpPr>
          <p:nvPr>
            <p:ph type="sldNum" sz="quarter" idx="12"/>
          </p:nvPr>
        </p:nvSpPr>
        <p:spPr/>
        <p:txBody>
          <a:bodyPr/>
          <a:lstStyle>
            <a:lvl1pPr>
              <a:defRPr/>
            </a:lvl1pPr>
          </a:lstStyle>
          <a:p>
            <a:pPr>
              <a:defRPr/>
            </a:pPr>
            <a:fld id="{E5AF69F4-93CC-4895-86DD-6340520B3058}" type="slidenum">
              <a:rPr lang="ar-KW"/>
              <a:pPr>
                <a:defRPr/>
              </a:pPr>
              <a:t>‹#›</a:t>
            </a:fld>
            <a:endParaRPr lang="ar-KW"/>
          </a:p>
        </p:txBody>
      </p:sp>
    </p:spTree>
    <p:extLst>
      <p:ext uri="{BB962C8B-B14F-4D97-AF65-F5344CB8AC3E}">
        <p14:creationId xmlns:p14="http://schemas.microsoft.com/office/powerpoint/2010/main" val="17685650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endParaRPr lang="ar-KW"/>
          </a:p>
        </p:txBody>
      </p:sp>
      <p:sp>
        <p:nvSpPr>
          <p:cNvPr id="3" name="عنصر نائب للمحتوى 2"/>
          <p:cNvSpPr>
            <a:spLocks noGrp="1"/>
          </p:cNvSpPr>
          <p:nvPr>
            <p:ph sz="half" idx="1"/>
          </p:nvPr>
        </p:nvSpPr>
        <p:spPr>
          <a:xfrm>
            <a:off x="838200" y="1825625"/>
            <a:ext cx="5181600" cy="4351339"/>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محتوى 3"/>
          <p:cNvSpPr>
            <a:spLocks noGrp="1"/>
          </p:cNvSpPr>
          <p:nvPr>
            <p:ph sz="half" idx="2"/>
          </p:nvPr>
        </p:nvSpPr>
        <p:spPr>
          <a:xfrm>
            <a:off x="6172200" y="1825625"/>
            <a:ext cx="5181600" cy="4351339"/>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تاريخ 3">
            <a:extLst>
              <a:ext uri="{FF2B5EF4-FFF2-40B4-BE49-F238E27FC236}">
                <a16:creationId xmlns:a16="http://schemas.microsoft.com/office/drawing/2014/main" id="{0599FDC2-49B7-4F6E-AB47-0AA6A8F3ADE6}"/>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6" name="عنصر نائب للتذييل 4">
            <a:extLst>
              <a:ext uri="{FF2B5EF4-FFF2-40B4-BE49-F238E27FC236}">
                <a16:creationId xmlns:a16="http://schemas.microsoft.com/office/drawing/2014/main" id="{7C081C56-22C2-40D0-AFB1-70DE5C629A13}"/>
              </a:ext>
            </a:extLst>
          </p:cNvPr>
          <p:cNvSpPr>
            <a:spLocks noGrp="1"/>
          </p:cNvSpPr>
          <p:nvPr>
            <p:ph type="ftr" sz="quarter" idx="11"/>
          </p:nvPr>
        </p:nvSpPr>
        <p:spPr/>
        <p:txBody>
          <a:bodyPr/>
          <a:lstStyle>
            <a:lvl1pPr>
              <a:defRPr/>
            </a:lvl1pPr>
          </a:lstStyle>
          <a:p>
            <a:pPr>
              <a:defRPr/>
            </a:pPr>
            <a:endParaRPr lang="ar-KW"/>
          </a:p>
        </p:txBody>
      </p:sp>
      <p:sp>
        <p:nvSpPr>
          <p:cNvPr id="7" name="عنصر نائب لرقم الشريحة 5">
            <a:extLst>
              <a:ext uri="{FF2B5EF4-FFF2-40B4-BE49-F238E27FC236}">
                <a16:creationId xmlns:a16="http://schemas.microsoft.com/office/drawing/2014/main" id="{EABF1F11-A1BB-4923-B378-F9300576A7B9}"/>
              </a:ext>
            </a:extLst>
          </p:cNvPr>
          <p:cNvSpPr>
            <a:spLocks noGrp="1"/>
          </p:cNvSpPr>
          <p:nvPr>
            <p:ph type="sldNum" sz="quarter" idx="12"/>
          </p:nvPr>
        </p:nvSpPr>
        <p:spPr/>
        <p:txBody>
          <a:bodyPr/>
          <a:lstStyle>
            <a:lvl1pPr>
              <a:defRPr/>
            </a:lvl1pPr>
          </a:lstStyle>
          <a:p>
            <a:pPr>
              <a:defRPr/>
            </a:pPr>
            <a:fld id="{8544477B-AA3A-4ADC-A928-9D4CC40E223B}" type="slidenum">
              <a:rPr lang="ar-KW"/>
              <a:pPr>
                <a:defRPr/>
              </a:pPr>
              <a:t>‹#›</a:t>
            </a:fld>
            <a:endParaRPr lang="ar-KW"/>
          </a:p>
        </p:txBody>
      </p:sp>
    </p:spTree>
    <p:extLst>
      <p:ext uri="{BB962C8B-B14F-4D97-AF65-F5344CB8AC3E}">
        <p14:creationId xmlns:p14="http://schemas.microsoft.com/office/powerpoint/2010/main" val="5722132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عنوان الشكل الرئيسي</a:t>
            </a:r>
            <a:endParaRPr lang="ar-KW"/>
          </a:p>
        </p:txBody>
      </p:sp>
      <p:sp>
        <p:nvSpPr>
          <p:cNvPr id="3" name="عنصر نائب للنص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حرر أنماط نص الشكل الرئيسي</a:t>
            </a:r>
          </a:p>
        </p:txBody>
      </p:sp>
      <p:sp>
        <p:nvSpPr>
          <p:cNvPr id="4" name="عنصر نائب للمحتوى 3"/>
          <p:cNvSpPr>
            <a:spLocks noGrp="1"/>
          </p:cNvSpPr>
          <p:nvPr>
            <p:ph sz="half" idx="2"/>
          </p:nvPr>
        </p:nvSpPr>
        <p:spPr>
          <a:xfrm>
            <a:off x="839789" y="2505075"/>
            <a:ext cx="5157787"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نص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حرر أنماط نص الشكل الرئيسي</a:t>
            </a:r>
          </a:p>
        </p:txBody>
      </p:sp>
      <p:sp>
        <p:nvSpPr>
          <p:cNvPr id="6" name="عنصر نائب للمحتوى 5"/>
          <p:cNvSpPr>
            <a:spLocks noGrp="1"/>
          </p:cNvSpPr>
          <p:nvPr>
            <p:ph sz="quarter" idx="4"/>
          </p:nvPr>
        </p:nvSpPr>
        <p:spPr>
          <a:xfrm>
            <a:off x="6172201" y="2505075"/>
            <a:ext cx="5183188"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7" name="عنصر نائب للتاريخ 3">
            <a:extLst>
              <a:ext uri="{FF2B5EF4-FFF2-40B4-BE49-F238E27FC236}">
                <a16:creationId xmlns:a16="http://schemas.microsoft.com/office/drawing/2014/main" id="{C3558EEE-2F7C-40F3-823C-39B0AA2B389D}"/>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8" name="عنصر نائب للتذييل 4">
            <a:extLst>
              <a:ext uri="{FF2B5EF4-FFF2-40B4-BE49-F238E27FC236}">
                <a16:creationId xmlns:a16="http://schemas.microsoft.com/office/drawing/2014/main" id="{869AFC51-523A-4131-BC0D-DAF2AC24F9F8}"/>
              </a:ext>
            </a:extLst>
          </p:cNvPr>
          <p:cNvSpPr>
            <a:spLocks noGrp="1"/>
          </p:cNvSpPr>
          <p:nvPr>
            <p:ph type="ftr" sz="quarter" idx="11"/>
          </p:nvPr>
        </p:nvSpPr>
        <p:spPr/>
        <p:txBody>
          <a:bodyPr/>
          <a:lstStyle>
            <a:lvl1pPr>
              <a:defRPr/>
            </a:lvl1pPr>
          </a:lstStyle>
          <a:p>
            <a:pPr>
              <a:defRPr/>
            </a:pPr>
            <a:endParaRPr lang="ar-KW"/>
          </a:p>
        </p:txBody>
      </p:sp>
      <p:sp>
        <p:nvSpPr>
          <p:cNvPr id="9" name="عنصر نائب لرقم الشريحة 5">
            <a:extLst>
              <a:ext uri="{FF2B5EF4-FFF2-40B4-BE49-F238E27FC236}">
                <a16:creationId xmlns:a16="http://schemas.microsoft.com/office/drawing/2014/main" id="{11ED6FB7-A308-457A-8196-18C5A0C23DD3}"/>
              </a:ext>
            </a:extLst>
          </p:cNvPr>
          <p:cNvSpPr>
            <a:spLocks noGrp="1"/>
          </p:cNvSpPr>
          <p:nvPr>
            <p:ph type="sldNum" sz="quarter" idx="12"/>
          </p:nvPr>
        </p:nvSpPr>
        <p:spPr/>
        <p:txBody>
          <a:bodyPr/>
          <a:lstStyle>
            <a:lvl1pPr>
              <a:defRPr/>
            </a:lvl1pPr>
          </a:lstStyle>
          <a:p>
            <a:pPr>
              <a:defRPr/>
            </a:pPr>
            <a:fld id="{B7A61225-C0D1-4171-BF07-D429B7053E8F}" type="slidenum">
              <a:rPr lang="ar-KW"/>
              <a:pPr>
                <a:defRPr/>
              </a:pPr>
              <a:t>‹#›</a:t>
            </a:fld>
            <a:endParaRPr lang="ar-KW"/>
          </a:p>
        </p:txBody>
      </p:sp>
    </p:spTree>
    <p:extLst>
      <p:ext uri="{BB962C8B-B14F-4D97-AF65-F5344CB8AC3E}">
        <p14:creationId xmlns:p14="http://schemas.microsoft.com/office/powerpoint/2010/main" val="28834858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endParaRPr lang="ar-KW"/>
          </a:p>
        </p:txBody>
      </p:sp>
      <p:sp>
        <p:nvSpPr>
          <p:cNvPr id="3" name="عنصر نائب للتاريخ 3">
            <a:extLst>
              <a:ext uri="{FF2B5EF4-FFF2-40B4-BE49-F238E27FC236}">
                <a16:creationId xmlns:a16="http://schemas.microsoft.com/office/drawing/2014/main" id="{B77B55BD-3C07-4465-AC76-18E1A591ED8F}"/>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4" name="عنصر نائب للتذييل 4">
            <a:extLst>
              <a:ext uri="{FF2B5EF4-FFF2-40B4-BE49-F238E27FC236}">
                <a16:creationId xmlns:a16="http://schemas.microsoft.com/office/drawing/2014/main" id="{97801C91-BEB1-412E-9A23-56B6ABF156C5}"/>
              </a:ext>
            </a:extLst>
          </p:cNvPr>
          <p:cNvSpPr>
            <a:spLocks noGrp="1"/>
          </p:cNvSpPr>
          <p:nvPr>
            <p:ph type="ftr" sz="quarter" idx="11"/>
          </p:nvPr>
        </p:nvSpPr>
        <p:spPr/>
        <p:txBody>
          <a:bodyPr/>
          <a:lstStyle>
            <a:lvl1pPr>
              <a:defRPr/>
            </a:lvl1pPr>
          </a:lstStyle>
          <a:p>
            <a:pPr>
              <a:defRPr/>
            </a:pPr>
            <a:endParaRPr lang="ar-KW"/>
          </a:p>
        </p:txBody>
      </p:sp>
      <p:sp>
        <p:nvSpPr>
          <p:cNvPr id="5" name="عنصر نائب لرقم الشريحة 5">
            <a:extLst>
              <a:ext uri="{FF2B5EF4-FFF2-40B4-BE49-F238E27FC236}">
                <a16:creationId xmlns:a16="http://schemas.microsoft.com/office/drawing/2014/main" id="{993A10F5-CB2E-484A-BD9F-33EBDDEF7D26}"/>
              </a:ext>
            </a:extLst>
          </p:cNvPr>
          <p:cNvSpPr>
            <a:spLocks noGrp="1"/>
          </p:cNvSpPr>
          <p:nvPr>
            <p:ph type="sldNum" sz="quarter" idx="12"/>
          </p:nvPr>
        </p:nvSpPr>
        <p:spPr/>
        <p:txBody>
          <a:bodyPr/>
          <a:lstStyle>
            <a:lvl1pPr>
              <a:defRPr/>
            </a:lvl1pPr>
          </a:lstStyle>
          <a:p>
            <a:pPr>
              <a:defRPr/>
            </a:pPr>
            <a:fld id="{D1A406C9-6164-4A56-81CD-13B9F9AE9937}" type="slidenum">
              <a:rPr lang="ar-KW"/>
              <a:pPr>
                <a:defRPr/>
              </a:pPr>
              <a:t>‹#›</a:t>
            </a:fld>
            <a:endParaRPr lang="ar-KW"/>
          </a:p>
        </p:txBody>
      </p:sp>
    </p:spTree>
    <p:extLst>
      <p:ext uri="{BB962C8B-B14F-4D97-AF65-F5344CB8AC3E}">
        <p14:creationId xmlns:p14="http://schemas.microsoft.com/office/powerpoint/2010/main" val="21302077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058D84BD-8E6C-49DF-B9CB-1AB66849C13A}"/>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3" name="عنصر نائب للتذييل 4">
            <a:extLst>
              <a:ext uri="{FF2B5EF4-FFF2-40B4-BE49-F238E27FC236}">
                <a16:creationId xmlns:a16="http://schemas.microsoft.com/office/drawing/2014/main" id="{90630AE7-5705-458E-AFDE-06310EB69283}"/>
              </a:ext>
            </a:extLst>
          </p:cNvPr>
          <p:cNvSpPr>
            <a:spLocks noGrp="1"/>
          </p:cNvSpPr>
          <p:nvPr>
            <p:ph type="ftr" sz="quarter" idx="11"/>
          </p:nvPr>
        </p:nvSpPr>
        <p:spPr/>
        <p:txBody>
          <a:bodyPr/>
          <a:lstStyle>
            <a:lvl1pPr>
              <a:defRPr/>
            </a:lvl1pPr>
          </a:lstStyle>
          <a:p>
            <a:pPr>
              <a:defRPr/>
            </a:pPr>
            <a:endParaRPr lang="ar-KW"/>
          </a:p>
        </p:txBody>
      </p:sp>
      <p:sp>
        <p:nvSpPr>
          <p:cNvPr id="4" name="عنصر نائب لرقم الشريحة 5">
            <a:extLst>
              <a:ext uri="{FF2B5EF4-FFF2-40B4-BE49-F238E27FC236}">
                <a16:creationId xmlns:a16="http://schemas.microsoft.com/office/drawing/2014/main" id="{F0F4869C-D34E-44BA-88D9-3B4006D47767}"/>
              </a:ext>
            </a:extLst>
          </p:cNvPr>
          <p:cNvSpPr>
            <a:spLocks noGrp="1"/>
          </p:cNvSpPr>
          <p:nvPr>
            <p:ph type="sldNum" sz="quarter" idx="12"/>
          </p:nvPr>
        </p:nvSpPr>
        <p:spPr/>
        <p:txBody>
          <a:bodyPr/>
          <a:lstStyle>
            <a:lvl1pPr>
              <a:defRPr/>
            </a:lvl1pPr>
          </a:lstStyle>
          <a:p>
            <a:pPr>
              <a:defRPr/>
            </a:pPr>
            <a:fld id="{8CF4EC8A-88E2-4FEF-BE43-8D62042783CF}" type="slidenum">
              <a:rPr lang="ar-KW"/>
              <a:pPr>
                <a:defRPr/>
              </a:pPr>
              <a:t>‹#›</a:t>
            </a:fld>
            <a:endParaRPr lang="ar-KW"/>
          </a:p>
        </p:txBody>
      </p:sp>
    </p:spTree>
    <p:extLst>
      <p:ext uri="{BB962C8B-B14F-4D97-AF65-F5344CB8AC3E}">
        <p14:creationId xmlns:p14="http://schemas.microsoft.com/office/powerpoint/2010/main" val="3829866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KW"/>
          </a:p>
        </p:txBody>
      </p:sp>
      <p:sp>
        <p:nvSpPr>
          <p:cNvPr id="3" name="عنصر نائب للمحتوى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نص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ar-SA"/>
              <a:t>حرر أنماط نص الشكل الرئيسي</a:t>
            </a:r>
          </a:p>
        </p:txBody>
      </p:sp>
      <p:sp>
        <p:nvSpPr>
          <p:cNvPr id="5" name="عنصر نائب للتاريخ 3">
            <a:extLst>
              <a:ext uri="{FF2B5EF4-FFF2-40B4-BE49-F238E27FC236}">
                <a16:creationId xmlns:a16="http://schemas.microsoft.com/office/drawing/2014/main" id="{AFC9B51A-AD3E-41C4-8EA7-3078BD1F162E}"/>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6" name="عنصر نائب للتذييل 4">
            <a:extLst>
              <a:ext uri="{FF2B5EF4-FFF2-40B4-BE49-F238E27FC236}">
                <a16:creationId xmlns:a16="http://schemas.microsoft.com/office/drawing/2014/main" id="{828B3370-AEF3-4D54-8319-E4D51E9B2E44}"/>
              </a:ext>
            </a:extLst>
          </p:cNvPr>
          <p:cNvSpPr>
            <a:spLocks noGrp="1"/>
          </p:cNvSpPr>
          <p:nvPr>
            <p:ph type="ftr" sz="quarter" idx="11"/>
          </p:nvPr>
        </p:nvSpPr>
        <p:spPr/>
        <p:txBody>
          <a:bodyPr/>
          <a:lstStyle>
            <a:lvl1pPr>
              <a:defRPr/>
            </a:lvl1pPr>
          </a:lstStyle>
          <a:p>
            <a:pPr>
              <a:defRPr/>
            </a:pPr>
            <a:endParaRPr lang="ar-KW"/>
          </a:p>
        </p:txBody>
      </p:sp>
      <p:sp>
        <p:nvSpPr>
          <p:cNvPr id="7" name="عنصر نائب لرقم الشريحة 5">
            <a:extLst>
              <a:ext uri="{FF2B5EF4-FFF2-40B4-BE49-F238E27FC236}">
                <a16:creationId xmlns:a16="http://schemas.microsoft.com/office/drawing/2014/main" id="{94AAE61E-0F08-425F-8DF6-785FBDC84559}"/>
              </a:ext>
            </a:extLst>
          </p:cNvPr>
          <p:cNvSpPr>
            <a:spLocks noGrp="1"/>
          </p:cNvSpPr>
          <p:nvPr>
            <p:ph type="sldNum" sz="quarter" idx="12"/>
          </p:nvPr>
        </p:nvSpPr>
        <p:spPr/>
        <p:txBody>
          <a:bodyPr/>
          <a:lstStyle>
            <a:lvl1pPr>
              <a:defRPr/>
            </a:lvl1pPr>
          </a:lstStyle>
          <a:p>
            <a:pPr>
              <a:defRPr/>
            </a:pPr>
            <a:fld id="{3B4B6AF4-EE03-40B3-8F57-888A0F4C6F7E}" type="slidenum">
              <a:rPr lang="ar-KW"/>
              <a:pPr>
                <a:defRPr/>
              </a:pPr>
              <a:t>‹#›</a:t>
            </a:fld>
            <a:endParaRPr lang="ar-KW"/>
          </a:p>
        </p:txBody>
      </p:sp>
    </p:spTree>
    <p:extLst>
      <p:ext uri="{BB962C8B-B14F-4D97-AF65-F5344CB8AC3E}">
        <p14:creationId xmlns:p14="http://schemas.microsoft.com/office/powerpoint/2010/main" val="9512792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KW"/>
          </a:p>
        </p:txBody>
      </p:sp>
      <p:sp>
        <p:nvSpPr>
          <p:cNvPr id="3" name="عنصر نائب للصورة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ar-KW" noProof="0"/>
          </a:p>
        </p:txBody>
      </p:sp>
      <p:sp>
        <p:nvSpPr>
          <p:cNvPr id="4" name="عنصر نائب للنص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ar-SA"/>
              <a:t>حرر أنماط نص الشكل الرئيسي</a:t>
            </a:r>
          </a:p>
        </p:txBody>
      </p:sp>
      <p:sp>
        <p:nvSpPr>
          <p:cNvPr id="5" name="عنصر نائب للتاريخ 3">
            <a:extLst>
              <a:ext uri="{FF2B5EF4-FFF2-40B4-BE49-F238E27FC236}">
                <a16:creationId xmlns:a16="http://schemas.microsoft.com/office/drawing/2014/main" id="{8699A070-FD8D-4B7E-AF05-3C965046AB26}"/>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6" name="عنصر نائب للتذييل 4">
            <a:extLst>
              <a:ext uri="{FF2B5EF4-FFF2-40B4-BE49-F238E27FC236}">
                <a16:creationId xmlns:a16="http://schemas.microsoft.com/office/drawing/2014/main" id="{8645ECD6-433F-420E-B959-C9EE7BA35D1B}"/>
              </a:ext>
            </a:extLst>
          </p:cNvPr>
          <p:cNvSpPr>
            <a:spLocks noGrp="1"/>
          </p:cNvSpPr>
          <p:nvPr>
            <p:ph type="ftr" sz="quarter" idx="11"/>
          </p:nvPr>
        </p:nvSpPr>
        <p:spPr/>
        <p:txBody>
          <a:bodyPr/>
          <a:lstStyle>
            <a:lvl1pPr>
              <a:defRPr/>
            </a:lvl1pPr>
          </a:lstStyle>
          <a:p>
            <a:pPr>
              <a:defRPr/>
            </a:pPr>
            <a:endParaRPr lang="ar-KW"/>
          </a:p>
        </p:txBody>
      </p:sp>
      <p:sp>
        <p:nvSpPr>
          <p:cNvPr id="7" name="عنصر نائب لرقم الشريحة 5">
            <a:extLst>
              <a:ext uri="{FF2B5EF4-FFF2-40B4-BE49-F238E27FC236}">
                <a16:creationId xmlns:a16="http://schemas.microsoft.com/office/drawing/2014/main" id="{5026D905-B92B-4A64-B1D8-AF4B5C8F1348}"/>
              </a:ext>
            </a:extLst>
          </p:cNvPr>
          <p:cNvSpPr>
            <a:spLocks noGrp="1"/>
          </p:cNvSpPr>
          <p:nvPr>
            <p:ph type="sldNum" sz="quarter" idx="12"/>
          </p:nvPr>
        </p:nvSpPr>
        <p:spPr/>
        <p:txBody>
          <a:bodyPr/>
          <a:lstStyle>
            <a:lvl1pPr>
              <a:defRPr/>
            </a:lvl1pPr>
          </a:lstStyle>
          <a:p>
            <a:pPr>
              <a:defRPr/>
            </a:pPr>
            <a:fld id="{D80218AA-D891-4E48-81BD-5A82FD827120}" type="slidenum">
              <a:rPr lang="ar-KW"/>
              <a:pPr>
                <a:defRPr/>
              </a:pPr>
              <a:t>‹#›</a:t>
            </a:fld>
            <a:endParaRPr lang="ar-KW"/>
          </a:p>
        </p:txBody>
      </p:sp>
    </p:spTree>
    <p:extLst>
      <p:ext uri="{BB962C8B-B14F-4D97-AF65-F5344CB8AC3E}">
        <p14:creationId xmlns:p14="http://schemas.microsoft.com/office/powerpoint/2010/main" val="8318842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عنوان الشكل الرئيسي</a:t>
            </a:r>
            <a:endParaRPr lang="ar-KW"/>
          </a:p>
        </p:txBody>
      </p:sp>
      <p:sp>
        <p:nvSpPr>
          <p:cNvPr id="3" name="عنصر نائب للعنوان العمودي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5977A394-EF5F-4363-ACCC-9E2BA2CC7579}"/>
              </a:ext>
            </a:extLst>
          </p:cNvPr>
          <p:cNvSpPr>
            <a:spLocks noGrp="1"/>
          </p:cNvSpPr>
          <p:nvPr>
            <p:ph type="dt" sz="half" idx="10"/>
          </p:nvPr>
        </p:nvSpPr>
        <p:spPr/>
        <p:txBody>
          <a:bodyPr/>
          <a:lstStyle>
            <a:lvl1pPr>
              <a:defRPr/>
            </a:lvl1pPr>
          </a:lstStyle>
          <a:p>
            <a:pPr>
              <a:defRPr/>
            </a:pPr>
            <a:fld id="{F8AD09D7-0869-4998-BE96-E6651D57FE1F}" type="datetimeFigureOut">
              <a:rPr lang="ar-KW"/>
              <a:pPr>
                <a:defRPr/>
              </a:pPr>
              <a:t>24/11/1444</a:t>
            </a:fld>
            <a:endParaRPr lang="ar-KW"/>
          </a:p>
        </p:txBody>
      </p:sp>
      <p:sp>
        <p:nvSpPr>
          <p:cNvPr id="5" name="عنصر نائب للتذييل 4">
            <a:extLst>
              <a:ext uri="{FF2B5EF4-FFF2-40B4-BE49-F238E27FC236}">
                <a16:creationId xmlns:a16="http://schemas.microsoft.com/office/drawing/2014/main" id="{54D48D90-77FD-4147-AEEF-EE0EE2EB0888}"/>
              </a:ext>
            </a:extLst>
          </p:cNvPr>
          <p:cNvSpPr>
            <a:spLocks noGrp="1"/>
          </p:cNvSpPr>
          <p:nvPr>
            <p:ph type="ftr" sz="quarter" idx="11"/>
          </p:nvPr>
        </p:nvSpPr>
        <p:spPr/>
        <p:txBody>
          <a:bodyPr/>
          <a:lstStyle>
            <a:lvl1pPr>
              <a:defRPr/>
            </a:lvl1pPr>
          </a:lstStyle>
          <a:p>
            <a:pPr>
              <a:defRPr/>
            </a:pPr>
            <a:endParaRPr lang="ar-KW"/>
          </a:p>
        </p:txBody>
      </p:sp>
      <p:sp>
        <p:nvSpPr>
          <p:cNvPr id="6" name="عنصر نائب لرقم الشريحة 5">
            <a:extLst>
              <a:ext uri="{FF2B5EF4-FFF2-40B4-BE49-F238E27FC236}">
                <a16:creationId xmlns:a16="http://schemas.microsoft.com/office/drawing/2014/main" id="{B088F703-B9C7-4176-B405-990BD1240B9C}"/>
              </a:ext>
            </a:extLst>
          </p:cNvPr>
          <p:cNvSpPr>
            <a:spLocks noGrp="1"/>
          </p:cNvSpPr>
          <p:nvPr>
            <p:ph type="sldNum" sz="quarter" idx="12"/>
          </p:nvPr>
        </p:nvSpPr>
        <p:spPr/>
        <p:txBody>
          <a:bodyPr/>
          <a:lstStyle>
            <a:lvl1pPr>
              <a:defRPr/>
            </a:lvl1pPr>
          </a:lstStyle>
          <a:p>
            <a:pPr>
              <a:defRPr/>
            </a:pPr>
            <a:fld id="{A89AD927-658C-46CA-8488-45068F055BDE}" type="slidenum">
              <a:rPr lang="ar-KW"/>
              <a:pPr>
                <a:defRPr/>
              </a:pPr>
              <a:t>‹#›</a:t>
            </a:fld>
            <a:endParaRPr lang="ar-KW"/>
          </a:p>
        </p:txBody>
      </p:sp>
    </p:spTree>
    <p:extLst>
      <p:ext uri="{BB962C8B-B14F-4D97-AF65-F5344CB8AC3E}">
        <p14:creationId xmlns:p14="http://schemas.microsoft.com/office/powerpoint/2010/main" val="103320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jp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18830-C053-1748-800F-A8315708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32FFD-7B31-5E46-B34A-3DC07C4E8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536A4-BFF8-8E42-8BEF-768A72C78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648BF-3F84-4E44-8ED8-F3E793B46C29}" type="datetimeFigureOut">
              <a:rPr lang="en-US" smtClean="0"/>
              <a:t>6/12/2023</a:t>
            </a:fld>
            <a:endParaRPr lang="en-US"/>
          </a:p>
        </p:txBody>
      </p:sp>
      <p:sp>
        <p:nvSpPr>
          <p:cNvPr id="5" name="Footer Placeholder 4">
            <a:extLst>
              <a:ext uri="{FF2B5EF4-FFF2-40B4-BE49-F238E27FC236}">
                <a16:creationId xmlns:a16="http://schemas.microsoft.com/office/drawing/2014/main" id="{FCABE591-96F1-C740-AEFB-E511BC6ED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90209A-26CC-A142-9797-744DBE0114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78491-7027-7E4E-98C4-71DBB036A684}" type="slidenum">
              <a:rPr lang="en-US" smtClean="0"/>
              <a:t>‹#›</a:t>
            </a:fld>
            <a:endParaRPr lang="en-US"/>
          </a:p>
        </p:txBody>
      </p:sp>
    </p:spTree>
    <p:extLst>
      <p:ext uri="{BB962C8B-B14F-4D97-AF65-F5344CB8AC3E}">
        <p14:creationId xmlns:p14="http://schemas.microsoft.com/office/powerpoint/2010/main" val="250074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F065F58A-9673-4DD3-8E6D-7E036C3114F1}" type="datetimeFigureOut">
              <a:rPr lang="en-US" smtClean="0">
                <a:solidFill>
                  <a:prstClr val="black">
                    <a:tint val="75000"/>
                  </a:prstClr>
                </a:solidFill>
              </a:rPr>
              <a:pPr rtl="1"/>
              <a:t>6/12/2023</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F7C2DAA9-476E-49F7-B27E-A8F4CB6E40A7}" type="slidenum">
              <a:rPr lang="en-US" smtClean="0">
                <a:solidFill>
                  <a:prstClr val="black">
                    <a:tint val="75000"/>
                  </a:prstClr>
                </a:solidFill>
              </a:rPr>
              <a:pPr rtl="1"/>
              <a:t>‹#›</a:t>
            </a:fld>
            <a:endParaRPr lang="en-US">
              <a:solidFill>
                <a:prstClr val="black">
                  <a:tint val="75000"/>
                </a:prstClr>
              </a:solidFill>
            </a:endParaRPr>
          </a:p>
        </p:txBody>
      </p:sp>
    </p:spTree>
    <p:extLst>
      <p:ext uri="{BB962C8B-B14F-4D97-AF65-F5344CB8AC3E}">
        <p14:creationId xmlns:p14="http://schemas.microsoft.com/office/powerpoint/2010/main" val="1281237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accent4">
                <a:lumMod val="60000"/>
                <a:lumOff val="40000"/>
              </a:schemeClr>
            </a:gs>
            <a:gs pos="29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7A18CD3E-C6D4-4E63-863D-733C9DAF7F4B}" type="datetimeFigureOut">
              <a:rPr lang="en-US" smtClean="0">
                <a:solidFill>
                  <a:srgbClr val="146194">
                    <a:lumMod val="50000"/>
                  </a:srgbClr>
                </a:solidFill>
              </a:rPr>
              <a:pPr defTabSz="457200"/>
              <a:t>6/12/2023</a:t>
            </a:fld>
            <a:endParaRPr lang="en-US">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B7ACD705-A81B-4C6B-A72A-D6F741AB07F0}" type="slidenum">
              <a:rPr lang="en-US" smtClean="0">
                <a:solidFill>
                  <a:srgbClr val="146194">
                    <a:lumMod val="50000"/>
                  </a:srgbClr>
                </a:solidFill>
              </a:rPr>
              <a:pPr defTabSz="457200"/>
              <a:t>‹#›</a:t>
            </a:fld>
            <a:endParaRPr lang="en-US">
              <a:solidFill>
                <a:srgbClr val="146194">
                  <a:lumMod val="50000"/>
                </a:srgbClr>
              </a:solidFill>
            </a:endParaRPr>
          </a:p>
        </p:txBody>
      </p:sp>
    </p:spTree>
    <p:extLst>
      <p:ext uri="{BB962C8B-B14F-4D97-AF65-F5344CB8AC3E}">
        <p14:creationId xmlns:p14="http://schemas.microsoft.com/office/powerpoint/2010/main" val="368626360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DCB3B66-611A-46D1-9BAF-E6A21950E447}" type="datetimeFigureOut">
              <a:rPr lang="ar-KW" smtClean="0"/>
              <a:t>24/11/1444</a:t>
            </a:fld>
            <a:endParaRPr lang="ar-KW"/>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KW"/>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D88A847-5826-4283-946C-B006073E4E02}" type="slidenum">
              <a:rPr lang="ar-KW" smtClean="0"/>
              <a:t>‹#›</a:t>
            </a:fld>
            <a:endParaRPr lang="ar-KW"/>
          </a:p>
        </p:txBody>
      </p:sp>
    </p:spTree>
    <p:extLst>
      <p:ext uri="{BB962C8B-B14F-4D97-AF65-F5344CB8AC3E}">
        <p14:creationId xmlns:p14="http://schemas.microsoft.com/office/powerpoint/2010/main" val="438326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99DBA0-095F-4629-9761-3CBDAF151886}"/>
              </a:ext>
            </a:extLst>
          </p:cNvPr>
          <p:cNvSpPr/>
          <p:nvPr/>
        </p:nvSpPr>
        <p:spPr>
          <a:xfrm>
            <a:off x="243418" y="182564"/>
            <a:ext cx="11705167"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99" name="Title Placeholder 1">
            <a:extLst>
              <a:ext uri="{FF2B5EF4-FFF2-40B4-BE49-F238E27FC236}">
                <a16:creationId xmlns:a16="http://schemas.microsoft.com/office/drawing/2014/main" id="{50A5CE1F-C88E-4ABD-ABB1-91DC835B64D5}"/>
              </a:ext>
            </a:extLst>
          </p:cNvPr>
          <p:cNvSpPr>
            <a:spLocks noGrp="1" noChangeArrowheads="1"/>
          </p:cNvSpPr>
          <p:nvPr>
            <p:ph type="title"/>
          </p:nvPr>
        </p:nvSpPr>
        <p:spPr bwMode="auto">
          <a:xfrm>
            <a:off x="1143001" y="609601"/>
            <a:ext cx="9876367"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KW"/>
              <a:t>انقر لتحرير نمط عنوان الشكل الرئيسي</a:t>
            </a:r>
          </a:p>
        </p:txBody>
      </p:sp>
      <p:sp>
        <p:nvSpPr>
          <p:cNvPr id="4100" name="Text Placeholder 2">
            <a:extLst>
              <a:ext uri="{FF2B5EF4-FFF2-40B4-BE49-F238E27FC236}">
                <a16:creationId xmlns:a16="http://schemas.microsoft.com/office/drawing/2014/main" id="{5247F4E6-6339-4D46-A3BB-FB5102D00DFC}"/>
              </a:ext>
            </a:extLst>
          </p:cNvPr>
          <p:cNvSpPr>
            <a:spLocks noGrp="1" noChangeArrowheads="1"/>
          </p:cNvSpPr>
          <p:nvPr>
            <p:ph type="body" idx="1"/>
          </p:nvPr>
        </p:nvSpPr>
        <p:spPr bwMode="auto">
          <a:xfrm>
            <a:off x="1143000" y="2057400"/>
            <a:ext cx="987213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KW"/>
              <a:t>انقر لتحرير أنماط نص الشكل الرئيسي</a:t>
            </a:r>
          </a:p>
          <a:p>
            <a:pPr lvl="1"/>
            <a:r>
              <a:rPr lang="ar-SA" altLang="ar-KW"/>
              <a:t>المستوى الثاني</a:t>
            </a:r>
          </a:p>
          <a:p>
            <a:pPr lvl="2"/>
            <a:r>
              <a:rPr lang="ar-SA" altLang="ar-KW"/>
              <a:t>المستوى الثالث</a:t>
            </a:r>
          </a:p>
          <a:p>
            <a:pPr lvl="3"/>
            <a:r>
              <a:rPr lang="ar-SA" altLang="ar-KW"/>
              <a:t>المستوى الرابع</a:t>
            </a:r>
          </a:p>
          <a:p>
            <a:pPr lvl="4"/>
            <a:r>
              <a:rPr lang="ar-SA" altLang="ar-KW"/>
              <a:t>المستوى الخامس</a:t>
            </a:r>
          </a:p>
        </p:txBody>
      </p:sp>
      <p:sp>
        <p:nvSpPr>
          <p:cNvPr id="4" name="Date Placeholder 3">
            <a:extLst>
              <a:ext uri="{FF2B5EF4-FFF2-40B4-BE49-F238E27FC236}">
                <a16:creationId xmlns:a16="http://schemas.microsoft.com/office/drawing/2014/main" id="{C9FB5C26-A74F-4E2F-B861-F5CFD5612D56}"/>
              </a:ext>
            </a:extLst>
          </p:cNvPr>
          <p:cNvSpPr>
            <a:spLocks noGrp="1"/>
          </p:cNvSpPr>
          <p:nvPr>
            <p:ph type="dt" sz="half" idx="2"/>
          </p:nvPr>
        </p:nvSpPr>
        <p:spPr>
          <a:xfrm>
            <a:off x="1143000" y="6224589"/>
            <a:ext cx="2328333"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a:p>
        </p:txBody>
      </p:sp>
      <p:sp>
        <p:nvSpPr>
          <p:cNvPr id="5" name="Footer Placeholder 4">
            <a:extLst>
              <a:ext uri="{FF2B5EF4-FFF2-40B4-BE49-F238E27FC236}">
                <a16:creationId xmlns:a16="http://schemas.microsoft.com/office/drawing/2014/main" id="{2E9F9F1B-9343-4DF8-BE48-4B006DE594EB}"/>
              </a:ext>
            </a:extLst>
          </p:cNvPr>
          <p:cNvSpPr>
            <a:spLocks noGrp="1"/>
          </p:cNvSpPr>
          <p:nvPr>
            <p:ph type="ftr" sz="quarter" idx="3"/>
          </p:nvPr>
        </p:nvSpPr>
        <p:spPr>
          <a:xfrm>
            <a:off x="3949700" y="6224589"/>
            <a:ext cx="471805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a:extLst>
              <a:ext uri="{FF2B5EF4-FFF2-40B4-BE49-F238E27FC236}">
                <a16:creationId xmlns:a16="http://schemas.microsoft.com/office/drawing/2014/main" id="{4258118A-873D-41E3-9B8E-DCD716460B7D}"/>
              </a:ext>
            </a:extLst>
          </p:cNvPr>
          <p:cNvSpPr>
            <a:spLocks noGrp="1"/>
          </p:cNvSpPr>
          <p:nvPr>
            <p:ph type="sldNum" sz="quarter" idx="4"/>
          </p:nvPr>
        </p:nvSpPr>
        <p:spPr>
          <a:xfrm>
            <a:off x="9330268" y="6224589"/>
            <a:ext cx="1706033"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accent1"/>
                </a:solidFill>
              </a:defRPr>
            </a:lvl1pPr>
          </a:lstStyle>
          <a:p>
            <a:fld id="{579B030B-137F-49F5-9E5D-74E4559C8463}" type="slidenum">
              <a:rPr lang="ar-SA" altLang="ar-KW"/>
              <a:pPr/>
              <a:t>‹#›</a:t>
            </a:fld>
            <a:endParaRPr lang="en-US" altLang="ar-KW"/>
          </a:p>
        </p:txBody>
      </p:sp>
    </p:spTree>
    <p:extLst>
      <p:ext uri="{BB962C8B-B14F-4D97-AF65-F5344CB8AC3E}">
        <p14:creationId xmlns:p14="http://schemas.microsoft.com/office/powerpoint/2010/main" val="122610608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txStyles>
    <p:titleStyle>
      <a:lvl1pPr algn="l" defTabSz="685800" rtl="1"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1" eaLnBrk="0" fontAlgn="base" hangingPunct="0">
        <a:lnSpc>
          <a:spcPct val="90000"/>
        </a:lnSpc>
        <a:spcBef>
          <a:spcPct val="0"/>
        </a:spcBef>
        <a:spcAft>
          <a:spcPct val="0"/>
        </a:spcAft>
        <a:defRPr sz="4000">
          <a:solidFill>
            <a:schemeClr val="accent1"/>
          </a:solidFill>
          <a:latin typeface="Corbel" panose="020B0503020204020204" pitchFamily="34" charset="0"/>
          <a:cs typeface="Tahoma" panose="020B0604030504040204" pitchFamily="34" charset="0"/>
        </a:defRPr>
      </a:lvl2pPr>
      <a:lvl3pPr algn="l" defTabSz="685800" rtl="1" eaLnBrk="0" fontAlgn="base" hangingPunct="0">
        <a:lnSpc>
          <a:spcPct val="90000"/>
        </a:lnSpc>
        <a:spcBef>
          <a:spcPct val="0"/>
        </a:spcBef>
        <a:spcAft>
          <a:spcPct val="0"/>
        </a:spcAft>
        <a:defRPr sz="4000">
          <a:solidFill>
            <a:schemeClr val="accent1"/>
          </a:solidFill>
          <a:latin typeface="Corbel" panose="020B0503020204020204" pitchFamily="34" charset="0"/>
          <a:cs typeface="Tahoma" panose="020B0604030504040204" pitchFamily="34" charset="0"/>
        </a:defRPr>
      </a:lvl3pPr>
      <a:lvl4pPr algn="l" defTabSz="685800" rtl="1" eaLnBrk="0" fontAlgn="base" hangingPunct="0">
        <a:lnSpc>
          <a:spcPct val="90000"/>
        </a:lnSpc>
        <a:spcBef>
          <a:spcPct val="0"/>
        </a:spcBef>
        <a:spcAft>
          <a:spcPct val="0"/>
        </a:spcAft>
        <a:defRPr sz="4000">
          <a:solidFill>
            <a:schemeClr val="accent1"/>
          </a:solidFill>
          <a:latin typeface="Corbel" panose="020B0503020204020204" pitchFamily="34" charset="0"/>
          <a:cs typeface="Tahoma" panose="020B0604030504040204" pitchFamily="34" charset="0"/>
        </a:defRPr>
      </a:lvl4pPr>
      <a:lvl5pPr algn="l" defTabSz="685800" rtl="1" eaLnBrk="0" fontAlgn="base" hangingPunct="0">
        <a:lnSpc>
          <a:spcPct val="90000"/>
        </a:lnSpc>
        <a:spcBef>
          <a:spcPct val="0"/>
        </a:spcBef>
        <a:spcAft>
          <a:spcPct val="0"/>
        </a:spcAft>
        <a:defRPr sz="4000">
          <a:solidFill>
            <a:schemeClr val="accent1"/>
          </a:solidFill>
          <a:latin typeface="Corbel" panose="020B0503020204020204" pitchFamily="34" charset="0"/>
          <a:cs typeface="Tahoma" panose="020B0604030504040204" pitchFamily="34" charset="0"/>
        </a:defRPr>
      </a:lvl5pPr>
      <a:lvl6pPr marL="457200" algn="l" defTabSz="685800" rtl="1" fontAlgn="base">
        <a:lnSpc>
          <a:spcPct val="90000"/>
        </a:lnSpc>
        <a:spcBef>
          <a:spcPct val="0"/>
        </a:spcBef>
        <a:spcAft>
          <a:spcPct val="0"/>
        </a:spcAft>
        <a:defRPr sz="4000">
          <a:solidFill>
            <a:schemeClr val="accent1"/>
          </a:solidFill>
          <a:latin typeface="Corbel" panose="020B0503020204020204" pitchFamily="34" charset="0"/>
          <a:cs typeface="Tahoma" panose="020B0604030504040204" pitchFamily="34" charset="0"/>
        </a:defRPr>
      </a:lvl6pPr>
      <a:lvl7pPr marL="914400" algn="l" defTabSz="685800" rtl="1" fontAlgn="base">
        <a:lnSpc>
          <a:spcPct val="90000"/>
        </a:lnSpc>
        <a:spcBef>
          <a:spcPct val="0"/>
        </a:spcBef>
        <a:spcAft>
          <a:spcPct val="0"/>
        </a:spcAft>
        <a:defRPr sz="4000">
          <a:solidFill>
            <a:schemeClr val="accent1"/>
          </a:solidFill>
          <a:latin typeface="Corbel" panose="020B0503020204020204" pitchFamily="34" charset="0"/>
          <a:cs typeface="Tahoma" panose="020B0604030504040204" pitchFamily="34" charset="0"/>
        </a:defRPr>
      </a:lvl7pPr>
      <a:lvl8pPr marL="1371600" algn="l" defTabSz="685800" rtl="1" fontAlgn="base">
        <a:lnSpc>
          <a:spcPct val="90000"/>
        </a:lnSpc>
        <a:spcBef>
          <a:spcPct val="0"/>
        </a:spcBef>
        <a:spcAft>
          <a:spcPct val="0"/>
        </a:spcAft>
        <a:defRPr sz="4000">
          <a:solidFill>
            <a:schemeClr val="accent1"/>
          </a:solidFill>
          <a:latin typeface="Corbel" panose="020B0503020204020204" pitchFamily="34" charset="0"/>
          <a:cs typeface="Tahoma" panose="020B0604030504040204" pitchFamily="34" charset="0"/>
        </a:defRPr>
      </a:lvl8pPr>
      <a:lvl9pPr marL="1828800" algn="l" defTabSz="685800" rtl="1" fontAlgn="base">
        <a:lnSpc>
          <a:spcPct val="90000"/>
        </a:lnSpc>
        <a:spcBef>
          <a:spcPct val="0"/>
        </a:spcBef>
        <a:spcAft>
          <a:spcPct val="0"/>
        </a:spcAft>
        <a:defRPr sz="4000">
          <a:solidFill>
            <a:schemeClr val="accent1"/>
          </a:solidFill>
          <a:latin typeface="Corbel" panose="020B0503020204020204" pitchFamily="34" charset="0"/>
          <a:cs typeface="Tahoma" panose="020B0604030504040204" pitchFamily="34" charset="0"/>
        </a:defRPr>
      </a:lvl9pPr>
    </p:titleStyle>
    <p:bodyStyle>
      <a:lvl1pPr marL="171450" indent="-136525" algn="r" defTabSz="685800" rtl="1"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r" defTabSz="685800" rtl="1"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r" defTabSz="685800" rtl="1"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r" defTabSz="685800" rtl="1"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r" defTabSz="685800" rtl="1"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rtl="0"/>
            <a:fld id="{EBA1A112-871B-40FC-9FDD-8CE6BA9C3CDE}" type="datetimeFigureOut">
              <a:rPr lang="ar-KW" smtClean="0">
                <a:solidFill>
                  <a:prstClr val="black">
                    <a:tint val="75000"/>
                  </a:prstClr>
                </a:solidFill>
              </a:rPr>
              <a:pPr defTabSz="457200" rtl="0"/>
              <a:t>24/11/1444</a:t>
            </a:fld>
            <a:endParaRPr lang="ar-KW">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rtl="0"/>
            <a:endParaRPr lang="ar-KW">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rtl="0"/>
            <a:fld id="{48DD2AB2-F876-47D9-8BD3-38B45A3241DB}" type="slidenum">
              <a:rPr lang="ar-KW" smtClean="0">
                <a:solidFill>
                  <a:prstClr val="black">
                    <a:tint val="75000"/>
                  </a:prstClr>
                </a:solidFill>
              </a:rPr>
              <a:pPr defTabSz="457200" rtl="0"/>
              <a:t>‹#›</a:t>
            </a:fld>
            <a:endParaRPr lang="ar-KW">
              <a:solidFill>
                <a:prstClr val="black">
                  <a:tint val="75000"/>
                </a:prstClr>
              </a:solidFill>
            </a:endParaRPr>
          </a:p>
        </p:txBody>
      </p:sp>
    </p:spTree>
    <p:extLst>
      <p:ext uri="{BB962C8B-B14F-4D97-AF65-F5344CB8AC3E}">
        <p14:creationId xmlns:p14="http://schemas.microsoft.com/office/powerpoint/2010/main" val="29763227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395" tIns="45697" rIns="91395" bIns="4569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395" tIns="45697" rIns="91395" bIns="456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395" tIns="45697" rIns="91395" bIns="45697" rtlCol="0" anchor="ctr"/>
          <a:lstStyle>
            <a:lvl1pPr algn="l">
              <a:defRPr sz="1214">
                <a:solidFill>
                  <a:schemeClr val="tx1">
                    <a:tint val="75000"/>
                  </a:schemeClr>
                </a:solidFill>
              </a:defRPr>
            </a:lvl1pPr>
          </a:lstStyle>
          <a:p>
            <a:fld id="{5C8CB84F-A5BF-481B-BC59-37BEA8F23B51}" type="datetime1">
              <a:rPr lang="en-US" smtClean="0"/>
              <a:t>6/12/2023</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395" tIns="45697" rIns="91395" bIns="45697" rtlCol="0" anchor="ctr"/>
          <a:lstStyle>
            <a:lvl1pPr algn="ctr">
              <a:defRPr sz="1214">
                <a:solidFill>
                  <a:schemeClr val="tx1">
                    <a:tint val="75000"/>
                  </a:schemeClr>
                </a:solidFill>
              </a:defRPr>
            </a:lvl1pPr>
          </a:lstStyle>
          <a:p>
            <a:r>
              <a:rPr lang="ar-KW"/>
              <a:t>المعلمة / إيمان علي</a:t>
            </a:r>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395" tIns="45697" rIns="91395" bIns="45697" rtlCol="0" anchor="ctr"/>
          <a:lstStyle>
            <a:lvl1pPr algn="r">
              <a:defRPr sz="1214">
                <a:solidFill>
                  <a:schemeClr val="tx1">
                    <a:tint val="75000"/>
                  </a:schemeClr>
                </a:solidFill>
              </a:defRPr>
            </a:lvl1pPr>
          </a:lstStyle>
          <a:p>
            <a:fld id="{B51895A9-057D-4E6E-BAB0-AEDBFE8C30D2}" type="slidenum">
              <a:rPr lang="en-US" smtClean="0"/>
              <a:t>‹#›</a:t>
            </a:fld>
            <a:endParaRPr lang="en-US"/>
          </a:p>
        </p:txBody>
      </p:sp>
    </p:spTree>
    <p:extLst>
      <p:ext uri="{BB962C8B-B14F-4D97-AF65-F5344CB8AC3E}">
        <p14:creationId xmlns:p14="http://schemas.microsoft.com/office/powerpoint/2010/main" val="40475813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sldNum="0" hdr="0"/>
  <p:txStyles>
    <p:titleStyle>
      <a:lvl1pPr algn="l" defTabSz="913978" rtl="0" eaLnBrk="1" latinLnBrk="0" hangingPunct="1">
        <a:lnSpc>
          <a:spcPct val="90000"/>
        </a:lnSpc>
        <a:spcBef>
          <a:spcPct val="0"/>
        </a:spcBef>
        <a:buNone/>
        <a:defRPr sz="4429" kern="1200">
          <a:solidFill>
            <a:schemeClr val="tx1"/>
          </a:solidFill>
          <a:latin typeface="+mj-lt"/>
          <a:ea typeface="+mj-ea"/>
          <a:cs typeface="+mj-cs"/>
        </a:defRPr>
      </a:lvl1pPr>
    </p:titleStyle>
    <p:bodyStyle>
      <a:lvl1pPr marL="228495" indent="-228495" algn="l" defTabSz="913978" rtl="0" eaLnBrk="1" latinLnBrk="0" hangingPunct="1">
        <a:lnSpc>
          <a:spcPct val="90000"/>
        </a:lnSpc>
        <a:spcBef>
          <a:spcPts val="1000"/>
        </a:spcBef>
        <a:buFont typeface="Arial" panose="020B0604020202020204" pitchFamily="34" charset="0"/>
        <a:buChar char="•"/>
        <a:defRPr sz="2786" kern="1200">
          <a:solidFill>
            <a:schemeClr val="tx1"/>
          </a:solidFill>
          <a:latin typeface="+mn-lt"/>
          <a:ea typeface="+mn-ea"/>
          <a:cs typeface="+mn-cs"/>
        </a:defRPr>
      </a:lvl1pPr>
      <a:lvl2pPr marL="685484" indent="-228495" algn="l" defTabSz="913978" rtl="0" eaLnBrk="1" latinLnBrk="0" hangingPunct="1">
        <a:lnSpc>
          <a:spcPct val="90000"/>
        </a:lnSpc>
        <a:spcBef>
          <a:spcPts val="500"/>
        </a:spcBef>
        <a:buFont typeface="Arial" panose="020B0604020202020204" pitchFamily="34" charset="0"/>
        <a:buChar char="•"/>
        <a:defRPr sz="2429" kern="1200">
          <a:solidFill>
            <a:schemeClr val="tx1"/>
          </a:solidFill>
          <a:latin typeface="+mn-lt"/>
          <a:ea typeface="+mn-ea"/>
          <a:cs typeface="+mn-cs"/>
        </a:defRPr>
      </a:lvl2pPr>
      <a:lvl3pPr marL="1142475" indent="-228495" algn="l" defTabSz="9139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64" indent="-228495" algn="l" defTabSz="913978" rtl="0" eaLnBrk="1" latinLnBrk="0" hangingPunct="1">
        <a:lnSpc>
          <a:spcPct val="90000"/>
        </a:lnSpc>
        <a:spcBef>
          <a:spcPts val="500"/>
        </a:spcBef>
        <a:buFont typeface="Arial" panose="020B0604020202020204" pitchFamily="34" charset="0"/>
        <a:buChar char="•"/>
        <a:defRPr sz="1786" kern="1200">
          <a:solidFill>
            <a:schemeClr val="tx1"/>
          </a:solidFill>
          <a:latin typeface="+mn-lt"/>
          <a:ea typeface="+mn-ea"/>
          <a:cs typeface="+mn-cs"/>
        </a:defRPr>
      </a:lvl4pPr>
      <a:lvl5pPr marL="2056453" indent="-228495" algn="l" defTabSz="913978" rtl="0" eaLnBrk="1" latinLnBrk="0" hangingPunct="1">
        <a:lnSpc>
          <a:spcPct val="90000"/>
        </a:lnSpc>
        <a:spcBef>
          <a:spcPts val="500"/>
        </a:spcBef>
        <a:buFont typeface="Arial" panose="020B0604020202020204" pitchFamily="34" charset="0"/>
        <a:buChar char="•"/>
        <a:defRPr sz="1786" kern="1200">
          <a:solidFill>
            <a:schemeClr val="tx1"/>
          </a:solidFill>
          <a:latin typeface="+mn-lt"/>
          <a:ea typeface="+mn-ea"/>
          <a:cs typeface="+mn-cs"/>
        </a:defRPr>
      </a:lvl5pPr>
      <a:lvl6pPr marL="2513443" indent="-228495" algn="l" defTabSz="913978" rtl="0" eaLnBrk="1" latinLnBrk="0" hangingPunct="1">
        <a:lnSpc>
          <a:spcPct val="90000"/>
        </a:lnSpc>
        <a:spcBef>
          <a:spcPts val="500"/>
        </a:spcBef>
        <a:buFont typeface="Arial" panose="020B0604020202020204" pitchFamily="34" charset="0"/>
        <a:buChar char="•"/>
        <a:defRPr sz="1786" kern="1200">
          <a:solidFill>
            <a:schemeClr val="tx1"/>
          </a:solidFill>
          <a:latin typeface="+mn-lt"/>
          <a:ea typeface="+mn-ea"/>
          <a:cs typeface="+mn-cs"/>
        </a:defRPr>
      </a:lvl6pPr>
      <a:lvl7pPr marL="2970432" indent="-228495" algn="l" defTabSz="913978" rtl="0" eaLnBrk="1" latinLnBrk="0" hangingPunct="1">
        <a:lnSpc>
          <a:spcPct val="90000"/>
        </a:lnSpc>
        <a:spcBef>
          <a:spcPts val="500"/>
        </a:spcBef>
        <a:buFont typeface="Arial" panose="020B0604020202020204" pitchFamily="34" charset="0"/>
        <a:buChar char="•"/>
        <a:defRPr sz="1786" kern="1200">
          <a:solidFill>
            <a:schemeClr val="tx1"/>
          </a:solidFill>
          <a:latin typeface="+mn-lt"/>
          <a:ea typeface="+mn-ea"/>
          <a:cs typeface="+mn-cs"/>
        </a:defRPr>
      </a:lvl7pPr>
      <a:lvl8pPr marL="3427423" indent="-228495" algn="l" defTabSz="913978" rtl="0" eaLnBrk="1" latinLnBrk="0" hangingPunct="1">
        <a:lnSpc>
          <a:spcPct val="90000"/>
        </a:lnSpc>
        <a:spcBef>
          <a:spcPts val="500"/>
        </a:spcBef>
        <a:buFont typeface="Arial" panose="020B0604020202020204" pitchFamily="34" charset="0"/>
        <a:buChar char="•"/>
        <a:defRPr sz="1786" kern="1200">
          <a:solidFill>
            <a:schemeClr val="tx1"/>
          </a:solidFill>
          <a:latin typeface="+mn-lt"/>
          <a:ea typeface="+mn-ea"/>
          <a:cs typeface="+mn-cs"/>
        </a:defRPr>
      </a:lvl8pPr>
      <a:lvl9pPr marL="3884413" indent="-228495" algn="l" defTabSz="913978" rtl="0" eaLnBrk="1" latinLnBrk="0" hangingPunct="1">
        <a:lnSpc>
          <a:spcPct val="90000"/>
        </a:lnSpc>
        <a:spcBef>
          <a:spcPts val="500"/>
        </a:spcBef>
        <a:buFont typeface="Arial" panose="020B0604020202020204" pitchFamily="34" charset="0"/>
        <a:buChar char="•"/>
        <a:defRPr sz="1786" kern="1200">
          <a:solidFill>
            <a:schemeClr val="tx1"/>
          </a:solidFill>
          <a:latin typeface="+mn-lt"/>
          <a:ea typeface="+mn-ea"/>
          <a:cs typeface="+mn-cs"/>
        </a:defRPr>
      </a:lvl9pPr>
    </p:bodyStyle>
    <p:otherStyle>
      <a:defPPr>
        <a:defRPr lang="en-US"/>
      </a:defPPr>
      <a:lvl1pPr marL="0" algn="l" defTabSz="913978" rtl="0" eaLnBrk="1" latinLnBrk="0" hangingPunct="1">
        <a:defRPr sz="1786" kern="1200">
          <a:solidFill>
            <a:schemeClr val="tx1"/>
          </a:solidFill>
          <a:latin typeface="+mn-lt"/>
          <a:ea typeface="+mn-ea"/>
          <a:cs typeface="+mn-cs"/>
        </a:defRPr>
      </a:lvl1pPr>
      <a:lvl2pPr marL="456989" algn="l" defTabSz="913978" rtl="0" eaLnBrk="1" latinLnBrk="0" hangingPunct="1">
        <a:defRPr sz="1786" kern="1200">
          <a:solidFill>
            <a:schemeClr val="tx1"/>
          </a:solidFill>
          <a:latin typeface="+mn-lt"/>
          <a:ea typeface="+mn-ea"/>
          <a:cs typeface="+mn-cs"/>
        </a:defRPr>
      </a:lvl2pPr>
      <a:lvl3pPr marL="913978" algn="l" defTabSz="913978" rtl="0" eaLnBrk="1" latinLnBrk="0" hangingPunct="1">
        <a:defRPr sz="1786" kern="1200">
          <a:solidFill>
            <a:schemeClr val="tx1"/>
          </a:solidFill>
          <a:latin typeface="+mn-lt"/>
          <a:ea typeface="+mn-ea"/>
          <a:cs typeface="+mn-cs"/>
        </a:defRPr>
      </a:lvl3pPr>
      <a:lvl4pPr marL="1370967" algn="l" defTabSz="913978" rtl="0" eaLnBrk="1" latinLnBrk="0" hangingPunct="1">
        <a:defRPr sz="1786" kern="1200">
          <a:solidFill>
            <a:schemeClr val="tx1"/>
          </a:solidFill>
          <a:latin typeface="+mn-lt"/>
          <a:ea typeface="+mn-ea"/>
          <a:cs typeface="+mn-cs"/>
        </a:defRPr>
      </a:lvl4pPr>
      <a:lvl5pPr marL="1827957" algn="l" defTabSz="913978" rtl="0" eaLnBrk="1" latinLnBrk="0" hangingPunct="1">
        <a:defRPr sz="1786" kern="1200">
          <a:solidFill>
            <a:schemeClr val="tx1"/>
          </a:solidFill>
          <a:latin typeface="+mn-lt"/>
          <a:ea typeface="+mn-ea"/>
          <a:cs typeface="+mn-cs"/>
        </a:defRPr>
      </a:lvl5pPr>
      <a:lvl6pPr marL="2284946" algn="l" defTabSz="913978" rtl="0" eaLnBrk="1" latinLnBrk="0" hangingPunct="1">
        <a:defRPr sz="1786" kern="1200">
          <a:solidFill>
            <a:schemeClr val="tx1"/>
          </a:solidFill>
          <a:latin typeface="+mn-lt"/>
          <a:ea typeface="+mn-ea"/>
          <a:cs typeface="+mn-cs"/>
        </a:defRPr>
      </a:lvl6pPr>
      <a:lvl7pPr marL="2741939" algn="l" defTabSz="913978" rtl="0" eaLnBrk="1" latinLnBrk="0" hangingPunct="1">
        <a:defRPr sz="1786" kern="1200">
          <a:solidFill>
            <a:schemeClr val="tx1"/>
          </a:solidFill>
          <a:latin typeface="+mn-lt"/>
          <a:ea typeface="+mn-ea"/>
          <a:cs typeface="+mn-cs"/>
        </a:defRPr>
      </a:lvl7pPr>
      <a:lvl8pPr marL="3198928" algn="l" defTabSz="913978" rtl="0" eaLnBrk="1" latinLnBrk="0" hangingPunct="1">
        <a:defRPr sz="1786" kern="1200">
          <a:solidFill>
            <a:schemeClr val="tx1"/>
          </a:solidFill>
          <a:latin typeface="+mn-lt"/>
          <a:ea typeface="+mn-ea"/>
          <a:cs typeface="+mn-cs"/>
        </a:defRPr>
      </a:lvl8pPr>
      <a:lvl9pPr marL="3655917" algn="l" defTabSz="913978" rtl="0" eaLnBrk="1" latinLnBrk="0" hangingPunct="1">
        <a:defRPr sz="178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عنصر نائب للعنوان 1">
            <a:extLst>
              <a:ext uri="{FF2B5EF4-FFF2-40B4-BE49-F238E27FC236}">
                <a16:creationId xmlns:a16="http://schemas.microsoft.com/office/drawing/2014/main" id="{B7FF8D12-C775-4BAA-B377-A3F8CAC76992}"/>
              </a:ext>
            </a:extLst>
          </p:cNvPr>
          <p:cNvSpPr>
            <a:spLocks noGrp="1" noChangeArrowheads="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KW"/>
              <a:t>انقر لتحرير نمط عنوان الشكل الرئيسي</a:t>
            </a:r>
            <a:endParaRPr lang="ar-KW" altLang="ar-KW"/>
          </a:p>
        </p:txBody>
      </p:sp>
      <p:sp>
        <p:nvSpPr>
          <p:cNvPr id="3" name="عنصر نائب للنص 2">
            <a:extLst>
              <a:ext uri="{FF2B5EF4-FFF2-40B4-BE49-F238E27FC236}">
                <a16:creationId xmlns:a16="http://schemas.microsoft.com/office/drawing/2014/main" id="{6989C17F-9416-4548-81AB-130FF53B2904}"/>
              </a:ext>
            </a:extLst>
          </p:cNvPr>
          <p:cNvSpPr>
            <a:spLocks noGrp="1"/>
          </p:cNvSpPr>
          <p:nvPr>
            <p:ph type="body" idx="1"/>
          </p:nvPr>
        </p:nvSpPr>
        <p:spPr>
          <a:xfrm>
            <a:off x="838200" y="1826684"/>
            <a:ext cx="10515600" cy="4349749"/>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A031EBB0-4913-4FB2-B6D1-38ECD1F52BCC}"/>
              </a:ext>
            </a:extLst>
          </p:cNvPr>
          <p:cNvSpPr>
            <a:spLocks noGrp="1"/>
          </p:cNvSpPr>
          <p:nvPr>
            <p:ph type="dt" sz="half" idx="2"/>
          </p:nvPr>
        </p:nvSpPr>
        <p:spPr>
          <a:xfrm>
            <a:off x="8610600" y="6356351"/>
            <a:ext cx="2743200" cy="366183"/>
          </a:xfrm>
          <a:prstGeom prst="rect">
            <a:avLst/>
          </a:prstGeom>
        </p:spPr>
        <p:txBody>
          <a:bodyPr vert="horz" lIns="91440" tIns="45720" rIns="91440" bIns="45720" rtlCol="1" anchor="ctr"/>
          <a:lstStyle>
            <a:lvl1pPr algn="r" defTabSz="914377" rtl="1"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F8AD09D7-0869-4998-BE96-E6651D57FE1F}" type="datetimeFigureOut">
              <a:rPr lang="ar-KW"/>
              <a:pPr>
                <a:defRPr/>
              </a:pPr>
              <a:t>24/11/1444</a:t>
            </a:fld>
            <a:endParaRPr lang="ar-KW"/>
          </a:p>
        </p:txBody>
      </p:sp>
      <p:sp>
        <p:nvSpPr>
          <p:cNvPr id="5" name="عنصر نائب للتذييل 4">
            <a:extLst>
              <a:ext uri="{FF2B5EF4-FFF2-40B4-BE49-F238E27FC236}">
                <a16:creationId xmlns:a16="http://schemas.microsoft.com/office/drawing/2014/main" id="{1E422020-9201-4A0B-B3C3-74974532AD8A}"/>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1" anchor="ctr"/>
          <a:lstStyle>
            <a:lvl1pPr algn="ctr" defTabSz="914377" rtl="1"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ar-KW"/>
          </a:p>
        </p:txBody>
      </p:sp>
      <p:sp>
        <p:nvSpPr>
          <p:cNvPr id="6" name="عنصر نائب لرقم الشريحة 5">
            <a:extLst>
              <a:ext uri="{FF2B5EF4-FFF2-40B4-BE49-F238E27FC236}">
                <a16:creationId xmlns:a16="http://schemas.microsoft.com/office/drawing/2014/main" id="{BEFBEB43-E926-4276-BC48-1C0742AD71DA}"/>
              </a:ext>
            </a:extLst>
          </p:cNvPr>
          <p:cNvSpPr>
            <a:spLocks noGrp="1"/>
          </p:cNvSpPr>
          <p:nvPr>
            <p:ph type="sldNum" sz="quarter" idx="4"/>
          </p:nvPr>
        </p:nvSpPr>
        <p:spPr>
          <a:xfrm>
            <a:off x="838200" y="6356351"/>
            <a:ext cx="2743200" cy="366183"/>
          </a:xfrm>
          <a:prstGeom prst="rect">
            <a:avLst/>
          </a:prstGeom>
        </p:spPr>
        <p:txBody>
          <a:bodyPr vert="horz" lIns="91440" tIns="45720" rIns="91440" bIns="45720" rtlCol="1" anchor="ctr"/>
          <a:lstStyle>
            <a:lvl1pPr algn="l" defTabSz="914377" rtl="1"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A32CE0D8-0C40-4FA3-80B1-8AA0A4193B05}" type="slidenum">
              <a:rPr lang="ar-KW"/>
              <a:pPr>
                <a:defRPr/>
              </a:pPr>
              <a:t>‹#›</a:t>
            </a:fld>
            <a:endParaRPr lang="ar-KW"/>
          </a:p>
        </p:txBody>
      </p:sp>
    </p:spTree>
    <p:extLst>
      <p:ext uri="{BB962C8B-B14F-4D97-AF65-F5344CB8AC3E}">
        <p14:creationId xmlns:p14="http://schemas.microsoft.com/office/powerpoint/2010/main" val="17690570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r" defTabSz="914377" rtl="1" fontAlgn="base">
        <a:lnSpc>
          <a:spcPct val="90000"/>
        </a:lnSpc>
        <a:spcBef>
          <a:spcPct val="0"/>
        </a:spcBef>
        <a:spcAft>
          <a:spcPct val="0"/>
        </a:spcAft>
        <a:defRPr sz="4400" kern="1200">
          <a:solidFill>
            <a:schemeClr val="tx1"/>
          </a:solidFill>
          <a:latin typeface="+mj-lt"/>
          <a:ea typeface="+mj-ea"/>
          <a:cs typeface="+mj-cs"/>
        </a:defRPr>
      </a:lvl1pPr>
      <a:lvl2pPr algn="r" defTabSz="914377"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2pPr>
      <a:lvl3pPr algn="r" defTabSz="914377"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3pPr>
      <a:lvl4pPr algn="r" defTabSz="914377"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4pPr>
      <a:lvl5pPr algn="r" defTabSz="914377"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5pPr>
      <a:lvl6pPr marL="609585" algn="r" defTabSz="914377"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6pPr>
      <a:lvl7pPr marL="1219170" algn="r" defTabSz="914377"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7pPr>
      <a:lvl8pPr marL="1828754" algn="r" defTabSz="914377"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8pPr>
      <a:lvl9pPr marL="2438339" algn="r" defTabSz="914377" rtl="1" fontAlgn="base">
        <a:lnSpc>
          <a:spcPct val="90000"/>
        </a:lnSpc>
        <a:spcBef>
          <a:spcPct val="0"/>
        </a:spcBef>
        <a:spcAft>
          <a:spcPct val="0"/>
        </a:spcAft>
        <a:defRPr sz="4400">
          <a:solidFill>
            <a:schemeClr val="tx1"/>
          </a:solidFill>
          <a:latin typeface="Calibri Light" panose="020F0302020204030204" pitchFamily="34" charset="0"/>
          <a:cs typeface="Times New Roman" panose="02020603050405020304" pitchFamily="18" charset="0"/>
        </a:defRPr>
      </a:lvl9pPr>
    </p:titleStyle>
    <p:bodyStyle>
      <a:lvl1pPr marL="228594" indent="-228594" algn="r" defTabSz="914377" rtl="1"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r" defTabSz="914377" rtl="1"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r" defTabSz="914377" rtl="1"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r" defTabSz="914377" rtl="1" fontAlgn="base">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r" defTabSz="914377" rtl="1" fontAlgn="base">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r" defTabSz="914377"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r" defTabSz="914377" rtl="1" eaLnBrk="1" latinLnBrk="0" hangingPunct="1">
        <a:defRPr sz="1800" kern="1200">
          <a:solidFill>
            <a:schemeClr val="tx1"/>
          </a:solidFill>
          <a:latin typeface="+mn-lt"/>
          <a:ea typeface="+mn-ea"/>
          <a:cs typeface="+mn-cs"/>
        </a:defRPr>
      </a:lvl1pPr>
      <a:lvl2pPr marL="457189" algn="r" defTabSz="914377" rtl="1" eaLnBrk="1" latinLnBrk="0" hangingPunct="1">
        <a:defRPr sz="1800" kern="1200">
          <a:solidFill>
            <a:schemeClr val="tx1"/>
          </a:solidFill>
          <a:latin typeface="+mn-lt"/>
          <a:ea typeface="+mn-ea"/>
          <a:cs typeface="+mn-cs"/>
        </a:defRPr>
      </a:lvl2pPr>
      <a:lvl3pPr marL="914377" algn="r" defTabSz="914377" rtl="1" eaLnBrk="1" latinLnBrk="0" hangingPunct="1">
        <a:defRPr sz="1800" kern="1200">
          <a:solidFill>
            <a:schemeClr val="tx1"/>
          </a:solidFill>
          <a:latin typeface="+mn-lt"/>
          <a:ea typeface="+mn-ea"/>
          <a:cs typeface="+mn-cs"/>
        </a:defRPr>
      </a:lvl3pPr>
      <a:lvl4pPr marL="1371566" algn="r" defTabSz="914377" rtl="1" eaLnBrk="1" latinLnBrk="0" hangingPunct="1">
        <a:defRPr sz="1800" kern="1200">
          <a:solidFill>
            <a:schemeClr val="tx1"/>
          </a:solidFill>
          <a:latin typeface="+mn-lt"/>
          <a:ea typeface="+mn-ea"/>
          <a:cs typeface="+mn-cs"/>
        </a:defRPr>
      </a:lvl4pPr>
      <a:lvl5pPr marL="1828754" algn="r" defTabSz="914377" rtl="1" eaLnBrk="1" latinLnBrk="0" hangingPunct="1">
        <a:defRPr sz="1800" kern="1200">
          <a:solidFill>
            <a:schemeClr val="tx1"/>
          </a:solidFill>
          <a:latin typeface="+mn-lt"/>
          <a:ea typeface="+mn-ea"/>
          <a:cs typeface="+mn-cs"/>
        </a:defRPr>
      </a:lvl5pPr>
      <a:lvl6pPr marL="2285943" algn="r" defTabSz="914377" rtl="1" eaLnBrk="1" latinLnBrk="0" hangingPunct="1">
        <a:defRPr sz="1800" kern="1200">
          <a:solidFill>
            <a:schemeClr val="tx1"/>
          </a:solidFill>
          <a:latin typeface="+mn-lt"/>
          <a:ea typeface="+mn-ea"/>
          <a:cs typeface="+mn-cs"/>
        </a:defRPr>
      </a:lvl6pPr>
      <a:lvl7pPr marL="2743131" algn="r" defTabSz="914377" rtl="1" eaLnBrk="1" latinLnBrk="0" hangingPunct="1">
        <a:defRPr sz="1800" kern="1200">
          <a:solidFill>
            <a:schemeClr val="tx1"/>
          </a:solidFill>
          <a:latin typeface="+mn-lt"/>
          <a:ea typeface="+mn-ea"/>
          <a:cs typeface="+mn-cs"/>
        </a:defRPr>
      </a:lvl7pPr>
      <a:lvl8pPr marL="3200320" algn="r" defTabSz="914377" rtl="1" eaLnBrk="1" latinLnBrk="0" hangingPunct="1">
        <a:defRPr sz="1800" kern="1200">
          <a:solidFill>
            <a:schemeClr val="tx1"/>
          </a:solidFill>
          <a:latin typeface="+mn-lt"/>
          <a:ea typeface="+mn-ea"/>
          <a:cs typeface="+mn-cs"/>
        </a:defRPr>
      </a:lvl8pPr>
      <a:lvl9pPr marL="3657509" algn="r" defTabSz="91437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85.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74.xml"/><Relationship Id="rId7" Type="http://schemas.openxmlformats.org/officeDocument/2006/relationships/image" Target="../media/image2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jp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30.png"/><Relationship Id="rId12"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4.xml"/><Relationship Id="rId6" Type="http://schemas.openxmlformats.org/officeDocument/2006/relationships/image" Target="../media/image29.png"/><Relationship Id="rId11"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2.png"/><Relationship Id="rId4" Type="http://schemas.openxmlformats.org/officeDocument/2006/relationships/image" Target="../media/image24.jp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74.xml"/><Relationship Id="rId6" Type="http://schemas.openxmlformats.org/officeDocument/2006/relationships/image" Target="../media/image33.pn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36.png"/><Relationship Id="rId4" Type="http://schemas.openxmlformats.org/officeDocument/2006/relationships/image" Target="../media/image24.jp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8.png"/><Relationship Id="rId2" Type="http://schemas.openxmlformats.org/officeDocument/2006/relationships/image" Target="../media/image24.jpg"/><Relationship Id="rId1" Type="http://schemas.openxmlformats.org/officeDocument/2006/relationships/slideLayout" Target="../slideLayouts/slideLayout74.xml"/><Relationship Id="rId6" Type="http://schemas.openxmlformats.org/officeDocument/2006/relationships/image" Target="../media/image37.png"/><Relationship Id="rId5" Type="http://schemas.openxmlformats.org/officeDocument/2006/relationships/image" Target="../media/image29.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5.xml"/><Relationship Id="rId6" Type="http://schemas.openxmlformats.org/officeDocument/2006/relationships/image" Target="../media/image9.gif"/><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7.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4036A87-7640-FF6E-0600-FB8EAE150B56}"/>
              </a:ext>
            </a:extLst>
          </p:cNvPr>
          <p:cNvSpPr>
            <a:spLocks noGrp="1"/>
          </p:cNvSpPr>
          <p:nvPr>
            <p:ph type="dt" sz="half" idx="10"/>
          </p:nvPr>
        </p:nvSpPr>
        <p:spPr/>
        <p:txBody>
          <a:bodyPr/>
          <a:lstStyle/>
          <a:p>
            <a:fld id="{EAA94251-6FEF-466D-9726-248CC3EB8E14}" type="datetime1">
              <a:rPr lang="en-US" smtClean="0"/>
              <a:t>6/12/2023</a:t>
            </a:fld>
            <a:endParaRPr lang="en-US"/>
          </a:p>
        </p:txBody>
      </p:sp>
      <p:sp>
        <p:nvSpPr>
          <p:cNvPr id="3" name="عنصر نائب للتذييل 2">
            <a:extLst>
              <a:ext uri="{FF2B5EF4-FFF2-40B4-BE49-F238E27FC236}">
                <a16:creationId xmlns:a16="http://schemas.microsoft.com/office/drawing/2014/main" id="{5F641A0C-1514-3961-7C98-065F03AA595A}"/>
              </a:ext>
            </a:extLst>
          </p:cNvPr>
          <p:cNvSpPr>
            <a:spLocks noGrp="1"/>
          </p:cNvSpPr>
          <p:nvPr>
            <p:ph type="ftr" sz="quarter" idx="11"/>
          </p:nvPr>
        </p:nvSpPr>
        <p:spPr/>
        <p:txBody>
          <a:bodyPr/>
          <a:lstStyle/>
          <a:p>
            <a:r>
              <a:rPr lang="ar-KW"/>
              <a:t>المعلمة / إيمان علي</a:t>
            </a:r>
            <a:endParaRPr lang="en-US"/>
          </a:p>
        </p:txBody>
      </p:sp>
      <p:pic>
        <p:nvPicPr>
          <p:cNvPr id="4" name="صورة 4">
            <a:extLst>
              <a:ext uri="{FF2B5EF4-FFF2-40B4-BE49-F238E27FC236}">
                <a16:creationId xmlns:a16="http://schemas.microsoft.com/office/drawing/2014/main" id="{2A8FE0E7-0A0D-226D-BB8E-2E98E99F8BFE}"/>
              </a:ext>
            </a:extLst>
          </p:cNvPr>
          <p:cNvPicPr>
            <a:picLocks noChangeAspect="1"/>
          </p:cNvPicPr>
          <p:nvPr/>
        </p:nvPicPr>
        <p:blipFill>
          <a:blip r:embed="rId2"/>
          <a:stretch>
            <a:fillRect/>
          </a:stretch>
        </p:blipFill>
        <p:spPr>
          <a:xfrm>
            <a:off x="211667" y="408214"/>
            <a:ext cx="11838214" cy="5948142"/>
          </a:xfrm>
          <a:prstGeom prst="rect">
            <a:avLst/>
          </a:prstGeom>
        </p:spPr>
      </p:pic>
    </p:spTree>
    <p:extLst>
      <p:ext uri="{BB962C8B-B14F-4D97-AF65-F5344CB8AC3E}">
        <p14:creationId xmlns:p14="http://schemas.microsoft.com/office/powerpoint/2010/main" val="2515571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D3C6A57-7003-4C11-97CF-1574B230F8EC}"/>
              </a:ext>
            </a:extLst>
          </p:cNvPr>
          <p:cNvPicPr>
            <a:picLocks noChangeAspect="1"/>
          </p:cNvPicPr>
          <p:nvPr/>
        </p:nvPicPr>
        <p:blipFill rotWithShape="1">
          <a:blip r:embed="rId2">
            <a:extLst>
              <a:ext uri="{28A0092B-C50C-407E-A947-70E740481C1C}">
                <a14:useLocalDpi xmlns:a14="http://schemas.microsoft.com/office/drawing/2010/main" val="0"/>
              </a:ext>
            </a:extLst>
          </a:blip>
          <a:srcRect l="34505" t="78449" r="34447" b="11628"/>
          <a:stretch/>
        </p:blipFill>
        <p:spPr>
          <a:xfrm>
            <a:off x="797442" y="893134"/>
            <a:ext cx="10366744" cy="3572540"/>
          </a:xfrm>
          <a:prstGeom prst="rect">
            <a:avLst/>
          </a:prstGeom>
          <a:ln w="228600" cap="sq" cmpd="thickThin">
            <a:solidFill>
              <a:schemeClr val="accent5">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36690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393B1B90-44BE-4100-82B5-3B2BE6512A51}"/>
              </a:ext>
            </a:extLst>
          </p:cNvPr>
          <p:cNvPicPr>
            <a:picLocks noChangeAspect="1"/>
          </p:cNvPicPr>
          <p:nvPr/>
        </p:nvPicPr>
        <p:blipFill rotWithShape="1">
          <a:blip r:embed="rId2">
            <a:extLst>
              <a:ext uri="{28A0092B-C50C-407E-A947-70E740481C1C}">
                <a14:useLocalDpi xmlns:a14="http://schemas.microsoft.com/office/drawing/2010/main" val="0"/>
              </a:ext>
            </a:extLst>
          </a:blip>
          <a:srcRect l="49207" t="31561" r="33628" b="64172"/>
          <a:stretch/>
        </p:blipFill>
        <p:spPr>
          <a:xfrm>
            <a:off x="2456121" y="168442"/>
            <a:ext cx="9112101" cy="1410523"/>
          </a:xfrm>
          <a:prstGeom prst="rect">
            <a:avLst/>
          </a:prstGeom>
          <a:ln w="5715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مربع نص 3">
            <a:extLst>
              <a:ext uri="{FF2B5EF4-FFF2-40B4-BE49-F238E27FC236}">
                <a16:creationId xmlns:a16="http://schemas.microsoft.com/office/drawing/2014/main" id="{36C6999F-9EAB-4C4E-A9AC-083DEB9A2136}"/>
              </a:ext>
            </a:extLst>
          </p:cNvPr>
          <p:cNvSpPr txBox="1"/>
          <p:nvPr/>
        </p:nvSpPr>
        <p:spPr>
          <a:xfrm>
            <a:off x="2305111" y="1691956"/>
            <a:ext cx="9263112" cy="830997"/>
          </a:xfrm>
          <a:prstGeom prst="rect">
            <a:avLst/>
          </a:prstGeom>
          <a:solidFill>
            <a:srgbClr val="CCECFF"/>
          </a:solidFill>
        </p:spPr>
        <p:txBody>
          <a:bodyPr wrap="square" rtlCol="1">
            <a:spAutoFit/>
          </a:bodyPr>
          <a:lstStyle/>
          <a:p>
            <a:r>
              <a:rPr lang="ar-SA" sz="4800" b="1" dirty="0">
                <a:cs typeface="Akhbar MT" pitchFamily="2" charset="-78"/>
              </a:rPr>
              <a:t>1- التعريف بالشخصية النسائية البارزة في المجتمع </a:t>
            </a:r>
            <a:r>
              <a:rPr lang="ar-SA" sz="4400" b="1" dirty="0">
                <a:cs typeface="Akhbar MT" pitchFamily="2" charset="-78"/>
              </a:rPr>
              <a:t>. </a:t>
            </a:r>
            <a:endParaRPr lang="ar-KW" sz="4400" b="1" dirty="0">
              <a:cs typeface="Akhbar MT" pitchFamily="2" charset="-78"/>
            </a:endParaRPr>
          </a:p>
        </p:txBody>
      </p:sp>
      <p:sp>
        <p:nvSpPr>
          <p:cNvPr id="5" name="مربع نص 4">
            <a:extLst>
              <a:ext uri="{FF2B5EF4-FFF2-40B4-BE49-F238E27FC236}">
                <a16:creationId xmlns:a16="http://schemas.microsoft.com/office/drawing/2014/main" id="{5A82074C-FC4B-4569-9135-82FE1B4AFF5F}"/>
              </a:ext>
            </a:extLst>
          </p:cNvPr>
          <p:cNvSpPr txBox="1"/>
          <p:nvPr/>
        </p:nvSpPr>
        <p:spPr>
          <a:xfrm>
            <a:off x="3910628" y="2883114"/>
            <a:ext cx="7657595" cy="923330"/>
          </a:xfrm>
          <a:prstGeom prst="rect">
            <a:avLst/>
          </a:prstGeom>
          <a:solidFill>
            <a:schemeClr val="accent1">
              <a:lumMod val="20000"/>
              <a:lumOff val="80000"/>
            </a:schemeClr>
          </a:solidFill>
        </p:spPr>
        <p:txBody>
          <a:bodyPr wrap="square" rtlCol="1">
            <a:spAutoFit/>
          </a:bodyPr>
          <a:lstStyle/>
          <a:p>
            <a:r>
              <a:rPr lang="ar-SA" sz="5400" b="1" dirty="0">
                <a:cs typeface="Akhbar MT" pitchFamily="2" charset="-78"/>
              </a:rPr>
              <a:t>2- أهم إنجازات هذه الشخصية المميزة </a:t>
            </a:r>
            <a:r>
              <a:rPr lang="ar-SA" dirty="0"/>
              <a:t>.</a:t>
            </a:r>
            <a:endParaRPr lang="ar-KW" dirty="0"/>
          </a:p>
        </p:txBody>
      </p:sp>
      <p:sp>
        <p:nvSpPr>
          <p:cNvPr id="6" name="مربع نص 5">
            <a:extLst>
              <a:ext uri="{FF2B5EF4-FFF2-40B4-BE49-F238E27FC236}">
                <a16:creationId xmlns:a16="http://schemas.microsoft.com/office/drawing/2014/main" id="{DF2356E2-A6F2-40B7-8B56-AC28228A98FA}"/>
              </a:ext>
            </a:extLst>
          </p:cNvPr>
          <p:cNvSpPr txBox="1"/>
          <p:nvPr/>
        </p:nvSpPr>
        <p:spPr>
          <a:xfrm>
            <a:off x="346444" y="4355704"/>
            <a:ext cx="11221779" cy="923330"/>
          </a:xfrm>
          <a:prstGeom prst="rect">
            <a:avLst/>
          </a:prstGeom>
          <a:solidFill>
            <a:srgbClr val="66FFFF"/>
          </a:solidFill>
        </p:spPr>
        <p:txBody>
          <a:bodyPr wrap="square" rtlCol="1">
            <a:spAutoFit/>
          </a:bodyPr>
          <a:lstStyle/>
          <a:p>
            <a:r>
              <a:rPr lang="ar-SA" sz="4800" b="1" dirty="0">
                <a:cs typeface="Akhbar MT" pitchFamily="2" charset="-78"/>
              </a:rPr>
              <a:t>3- أهم المؤلفات والمساهمات والجوائز التقديرية الحاصلة </a:t>
            </a:r>
            <a:r>
              <a:rPr lang="ar-SA" sz="5400" b="1" dirty="0">
                <a:cs typeface="Akhbar MT" pitchFamily="2" charset="-78"/>
              </a:rPr>
              <a:t>عليها .</a:t>
            </a:r>
            <a:endParaRPr lang="ar-KW" sz="1600" dirty="0"/>
          </a:p>
        </p:txBody>
      </p:sp>
      <p:pic>
        <p:nvPicPr>
          <p:cNvPr id="8" name="صورة 7" descr="صورة تحتوي على منضدة, خشبي, غرفة, ساعة حائط&#10;&#10;تم إنشاء الوصف تلقائياً">
            <a:extLst>
              <a:ext uri="{FF2B5EF4-FFF2-40B4-BE49-F238E27FC236}">
                <a16:creationId xmlns:a16="http://schemas.microsoft.com/office/drawing/2014/main" id="{52991AF8-F9E0-4864-8696-0B4A507BE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05" y="299610"/>
            <a:ext cx="2227506" cy="4035437"/>
          </a:xfrm>
          <a:prstGeom prst="rect">
            <a:avLst/>
          </a:prstGeom>
        </p:spPr>
      </p:pic>
    </p:spTree>
    <p:extLst>
      <p:ext uri="{BB962C8B-B14F-4D97-AF65-F5344CB8AC3E}">
        <p14:creationId xmlns:p14="http://schemas.microsoft.com/office/powerpoint/2010/main" val="37306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heel(1)">
                                      <p:cBhvr>
                                        <p:cTn id="4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خطط انسيابي: رابط خارج الصفحة 8">
            <a:extLst>
              <a:ext uri="{FF2B5EF4-FFF2-40B4-BE49-F238E27FC236}">
                <a16:creationId xmlns:a16="http://schemas.microsoft.com/office/drawing/2014/main" id="{2F8B1BAF-FB15-4B27-AFF5-59FFDED47116}"/>
              </a:ext>
            </a:extLst>
          </p:cNvPr>
          <p:cNvSpPr/>
          <p:nvPr/>
        </p:nvSpPr>
        <p:spPr>
          <a:xfrm rot="5400000" flipV="1">
            <a:off x="7750365" y="-2152403"/>
            <a:ext cx="1404175" cy="6340109"/>
          </a:xfrm>
          <a:prstGeom prst="flowChartOffpageConnector">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pic>
        <p:nvPicPr>
          <p:cNvPr id="3" name="Picture 8">
            <a:extLst>
              <a:ext uri="{FF2B5EF4-FFF2-40B4-BE49-F238E27FC236}">
                <a16:creationId xmlns:a16="http://schemas.microsoft.com/office/drawing/2014/main" id="{CEAC0A2A-25A8-41B8-9FD3-89251B73B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80" y="0"/>
            <a:ext cx="1702190" cy="6256421"/>
          </a:xfrm>
          <a:prstGeom prst="rect">
            <a:avLst/>
          </a:prstGeom>
        </p:spPr>
      </p:pic>
      <p:sp>
        <p:nvSpPr>
          <p:cNvPr id="4" name="فقاعة التفكير: على شكل سحابة 3">
            <a:extLst>
              <a:ext uri="{FF2B5EF4-FFF2-40B4-BE49-F238E27FC236}">
                <a16:creationId xmlns:a16="http://schemas.microsoft.com/office/drawing/2014/main" id="{0FEA404B-3FEA-43F4-8811-EE2E121108F0}"/>
              </a:ext>
            </a:extLst>
          </p:cNvPr>
          <p:cNvSpPr/>
          <p:nvPr/>
        </p:nvSpPr>
        <p:spPr>
          <a:xfrm rot="21219897">
            <a:off x="1692156" y="185406"/>
            <a:ext cx="3450724" cy="1629374"/>
          </a:xfrm>
          <a:prstGeom prst="cloudCallout">
            <a:avLst>
              <a:gd name="adj1" fmla="val -47731"/>
              <a:gd name="adj2" fmla="val 94945"/>
            </a:avLst>
          </a:prstGeom>
          <a:solidFill>
            <a:srgbClr val="66FFFF"/>
          </a:soli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800" b="1" dirty="0">
                <a:solidFill>
                  <a:schemeClr val="tx1"/>
                </a:solidFill>
              </a:rPr>
              <a:t>لابد من مراعاة الآتي عند كتابة موضوع التعبير</a:t>
            </a:r>
            <a:endParaRPr lang="ar-KW" sz="2800" b="1" dirty="0">
              <a:solidFill>
                <a:schemeClr val="tx1"/>
              </a:solidFill>
            </a:endParaRPr>
          </a:p>
        </p:txBody>
      </p:sp>
      <p:sp>
        <p:nvSpPr>
          <p:cNvPr id="5" name="مخطط انسيابي: رابط خارج الصفحة 4">
            <a:extLst>
              <a:ext uri="{FF2B5EF4-FFF2-40B4-BE49-F238E27FC236}">
                <a16:creationId xmlns:a16="http://schemas.microsoft.com/office/drawing/2014/main" id="{2807648E-F2E4-4D89-9D7D-3DA25C00A1FA}"/>
              </a:ext>
            </a:extLst>
          </p:cNvPr>
          <p:cNvSpPr/>
          <p:nvPr/>
        </p:nvSpPr>
        <p:spPr>
          <a:xfrm rot="5400000" flipV="1">
            <a:off x="5987477" y="-666570"/>
            <a:ext cx="1404176" cy="6737690"/>
          </a:xfrm>
          <a:prstGeom prst="flowChartOffpage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dirty="0"/>
          </a:p>
        </p:txBody>
      </p:sp>
      <p:sp>
        <p:nvSpPr>
          <p:cNvPr id="6" name="مخطط انسيابي: رابط خارج الصفحة 5">
            <a:extLst>
              <a:ext uri="{FF2B5EF4-FFF2-40B4-BE49-F238E27FC236}">
                <a16:creationId xmlns:a16="http://schemas.microsoft.com/office/drawing/2014/main" id="{3D18E2B1-3745-4A94-B9EC-D5099231D102}"/>
              </a:ext>
            </a:extLst>
          </p:cNvPr>
          <p:cNvSpPr/>
          <p:nvPr/>
        </p:nvSpPr>
        <p:spPr>
          <a:xfrm rot="5400000" flipV="1">
            <a:off x="5421987" y="1207885"/>
            <a:ext cx="1404175" cy="6737687"/>
          </a:xfrm>
          <a:prstGeom prst="flowChartOffpage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sp>
        <p:nvSpPr>
          <p:cNvPr id="7" name="مربع نص 6">
            <a:extLst>
              <a:ext uri="{FF2B5EF4-FFF2-40B4-BE49-F238E27FC236}">
                <a16:creationId xmlns:a16="http://schemas.microsoft.com/office/drawing/2014/main" id="{27E5B248-0B0C-4F4F-8F66-3DCED139950E}"/>
              </a:ext>
            </a:extLst>
          </p:cNvPr>
          <p:cNvSpPr txBox="1"/>
          <p:nvPr/>
        </p:nvSpPr>
        <p:spPr>
          <a:xfrm>
            <a:off x="3777916" y="2286875"/>
            <a:ext cx="4692316" cy="646331"/>
          </a:xfrm>
          <a:prstGeom prst="rect">
            <a:avLst/>
          </a:prstGeom>
          <a:noFill/>
        </p:spPr>
        <p:txBody>
          <a:bodyPr wrap="square" rtlCol="1">
            <a:spAutoFit/>
          </a:bodyPr>
          <a:lstStyle/>
          <a:p>
            <a:r>
              <a:rPr lang="ar-SA" sz="3600" b="1" dirty="0">
                <a:solidFill>
                  <a:schemeClr val="bg1"/>
                </a:solidFill>
              </a:rPr>
              <a:t>أدوات الربط وعلامات الترقيم</a:t>
            </a:r>
            <a:endParaRPr lang="ar-KW" sz="3600" b="1" dirty="0">
              <a:solidFill>
                <a:schemeClr val="bg1"/>
              </a:solidFill>
            </a:endParaRPr>
          </a:p>
        </p:txBody>
      </p:sp>
      <p:sp>
        <p:nvSpPr>
          <p:cNvPr id="8" name="مربع نص 7">
            <a:extLst>
              <a:ext uri="{FF2B5EF4-FFF2-40B4-BE49-F238E27FC236}">
                <a16:creationId xmlns:a16="http://schemas.microsoft.com/office/drawing/2014/main" id="{389B3BFF-8F9C-44E4-B695-BDE6574309D5}"/>
              </a:ext>
            </a:extLst>
          </p:cNvPr>
          <p:cNvSpPr txBox="1"/>
          <p:nvPr/>
        </p:nvSpPr>
        <p:spPr>
          <a:xfrm>
            <a:off x="2923673" y="4253562"/>
            <a:ext cx="5342022" cy="646331"/>
          </a:xfrm>
          <a:prstGeom prst="rect">
            <a:avLst/>
          </a:prstGeom>
          <a:noFill/>
        </p:spPr>
        <p:txBody>
          <a:bodyPr wrap="square" rtlCol="1">
            <a:spAutoFit/>
          </a:bodyPr>
          <a:lstStyle/>
          <a:p>
            <a:r>
              <a:rPr lang="ar-SA" sz="3600" b="1" dirty="0">
                <a:solidFill>
                  <a:schemeClr val="bg1"/>
                </a:solidFill>
              </a:rPr>
              <a:t>تصويب الأخطاء الإملائية والنحوية</a:t>
            </a:r>
            <a:endParaRPr lang="ar-KW" sz="3600" b="1" dirty="0">
              <a:solidFill>
                <a:schemeClr val="bg1"/>
              </a:solidFill>
            </a:endParaRPr>
          </a:p>
        </p:txBody>
      </p:sp>
      <p:sp>
        <p:nvSpPr>
          <p:cNvPr id="10" name="مربع نص 9">
            <a:extLst>
              <a:ext uri="{FF2B5EF4-FFF2-40B4-BE49-F238E27FC236}">
                <a16:creationId xmlns:a16="http://schemas.microsoft.com/office/drawing/2014/main" id="{C33DBFEE-F9E4-4FDE-BE4C-787B448595EA}"/>
              </a:ext>
            </a:extLst>
          </p:cNvPr>
          <p:cNvSpPr txBox="1"/>
          <p:nvPr/>
        </p:nvSpPr>
        <p:spPr>
          <a:xfrm>
            <a:off x="5089358" y="620890"/>
            <a:ext cx="5931568" cy="769441"/>
          </a:xfrm>
          <a:prstGeom prst="rect">
            <a:avLst/>
          </a:prstGeom>
          <a:noFill/>
        </p:spPr>
        <p:txBody>
          <a:bodyPr wrap="square" rtlCol="1">
            <a:spAutoFit/>
          </a:bodyPr>
          <a:lstStyle/>
          <a:p>
            <a:r>
              <a:rPr lang="ar-SA" sz="4400" b="1" dirty="0">
                <a:solidFill>
                  <a:schemeClr val="bg1"/>
                </a:solidFill>
                <a:cs typeface="Akhbar MT" pitchFamily="2" charset="-78"/>
              </a:rPr>
              <a:t>الالتزام بكتابة ثلاث فقرات مترابطة .</a:t>
            </a:r>
            <a:endParaRPr lang="ar-KW" sz="4400" b="1" dirty="0">
              <a:solidFill>
                <a:schemeClr val="bg1"/>
              </a:solidFill>
              <a:cs typeface="Akhbar MT" pitchFamily="2" charset="-78"/>
            </a:endParaRPr>
          </a:p>
        </p:txBody>
      </p:sp>
    </p:spTree>
    <p:extLst>
      <p:ext uri="{BB962C8B-B14F-4D97-AF65-F5344CB8AC3E}">
        <p14:creationId xmlns:p14="http://schemas.microsoft.com/office/powerpoint/2010/main" val="39799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3301259B-C4C6-4C67-BC49-DEDC34081692}"/>
              </a:ext>
            </a:extLst>
          </p:cNvPr>
          <p:cNvPicPr>
            <a:picLocks noChangeAspect="1"/>
          </p:cNvPicPr>
          <p:nvPr/>
        </p:nvPicPr>
        <p:blipFill rotWithShape="1">
          <a:blip r:embed="rId2">
            <a:extLst>
              <a:ext uri="{28A0092B-C50C-407E-A947-70E740481C1C}">
                <a14:useLocalDpi xmlns:a14="http://schemas.microsoft.com/office/drawing/2010/main" val="0"/>
              </a:ext>
            </a:extLst>
          </a:blip>
          <a:srcRect l="46914" t="15328" r="43325" b="71885"/>
          <a:stretch/>
        </p:blipFill>
        <p:spPr>
          <a:xfrm>
            <a:off x="937549" y="370390"/>
            <a:ext cx="10428790" cy="4919240"/>
          </a:xfrm>
          <a:prstGeom prst="rect">
            <a:avLst/>
          </a:prstGeom>
        </p:spPr>
      </p:pic>
      <p:sp>
        <p:nvSpPr>
          <p:cNvPr id="7" name="مربع نص 6">
            <a:extLst>
              <a:ext uri="{FF2B5EF4-FFF2-40B4-BE49-F238E27FC236}">
                <a16:creationId xmlns:a16="http://schemas.microsoft.com/office/drawing/2014/main" id="{F197DFFD-FE14-480F-8671-08A74DC9B24B}"/>
              </a:ext>
            </a:extLst>
          </p:cNvPr>
          <p:cNvSpPr txBox="1"/>
          <p:nvPr/>
        </p:nvSpPr>
        <p:spPr>
          <a:xfrm>
            <a:off x="5443870" y="2459504"/>
            <a:ext cx="3678865" cy="1938992"/>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Impact" panose="020B0806030902050204"/>
                <a:ea typeface="+mn-ea"/>
                <a:cs typeface="Arial" panose="020B0604020202020204" pitchFamily="34" charset="0"/>
              </a:rPr>
              <a:t>1</a:t>
            </a:r>
            <a:r>
              <a:rPr kumimoji="0" lang="ar-SA" sz="4000" b="1" i="0" u="none" strike="noStrike" kern="1200" cap="none" spc="0" normalizeH="0" baseline="0" noProof="0" dirty="0">
                <a:ln>
                  <a:noFill/>
                </a:ln>
                <a:solidFill>
                  <a:srgbClr val="FF0000"/>
                </a:solidFill>
                <a:effectLst/>
                <a:uLnTx/>
                <a:uFillTx/>
                <a:latin typeface="Impact" panose="020B0806030902050204"/>
                <a:ea typeface="+mn-ea"/>
                <a:cs typeface="Arial" panose="020B0604020202020204" pitchFamily="34" charset="0"/>
              </a:rPr>
              <a:t>- الإنترنت </a:t>
            </a:r>
            <a:r>
              <a:rPr kumimoji="0" lang="ar-SA" sz="1800" b="0" i="0" u="none" strike="noStrike" kern="1200" cap="none" spc="0" normalizeH="0" baseline="0" noProof="0" dirty="0">
                <a:ln>
                  <a:noFill/>
                </a:ln>
                <a:solidFill>
                  <a:srgbClr val="FF0000"/>
                </a:solidFill>
                <a:effectLst/>
                <a:uLnTx/>
                <a:uFillTx/>
                <a:latin typeface="Impact" panose="020B0806030902050204"/>
                <a:ea typeface="+mn-ea"/>
                <a:cs typeface="Arial" panose="020B0604020202020204" pitchFamily="34" charset="0"/>
              </a:rPr>
              <a:t>.</a:t>
            </a:r>
            <a:endParaRPr kumimoji="0" lang="ar-SA" sz="4000" b="1" i="0" u="none" strike="noStrike" kern="1200" cap="none" spc="0" normalizeH="0" baseline="0" noProof="0" dirty="0">
              <a:ln>
                <a:noFill/>
              </a:ln>
              <a:solidFill>
                <a:srgbClr val="FF0000"/>
              </a:solidFill>
              <a:effectLst/>
              <a:uLnTx/>
              <a:uFillTx/>
              <a:latin typeface="Impact" panose="020B080603090205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FF0000"/>
                </a:solidFill>
                <a:effectLst/>
                <a:uLnTx/>
                <a:uFillTx/>
                <a:latin typeface="Impact" panose="020B0806030902050204"/>
                <a:ea typeface="+mn-ea"/>
                <a:cs typeface="Arial" panose="020B0604020202020204" pitchFamily="34" charset="0"/>
              </a:rPr>
              <a:t>2- المكتبات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FF0000"/>
                </a:solidFill>
                <a:effectLst/>
                <a:uLnTx/>
                <a:uFillTx/>
                <a:latin typeface="Impact" panose="020B0806030902050204"/>
                <a:ea typeface="+mn-ea"/>
                <a:cs typeface="Arial" panose="020B0604020202020204" pitchFamily="34" charset="0"/>
              </a:rPr>
              <a:t>3- جريدة الوطن </a:t>
            </a:r>
          </a:p>
        </p:txBody>
      </p:sp>
    </p:spTree>
    <p:extLst>
      <p:ext uri="{BB962C8B-B14F-4D97-AF65-F5344CB8AC3E}">
        <p14:creationId xmlns:p14="http://schemas.microsoft.com/office/powerpoint/2010/main" val="245034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F8B8866-57D4-43F6-9B42-B0F40B754912}"/>
              </a:ext>
            </a:extLst>
          </p:cNvPr>
          <p:cNvPicPr>
            <a:picLocks noChangeAspect="1"/>
          </p:cNvPicPr>
          <p:nvPr/>
        </p:nvPicPr>
        <p:blipFill rotWithShape="1">
          <a:blip r:embed="rId2">
            <a:extLst>
              <a:ext uri="{28A0092B-C50C-407E-A947-70E740481C1C}">
                <a14:useLocalDpi xmlns:a14="http://schemas.microsoft.com/office/drawing/2010/main" val="0"/>
              </a:ext>
            </a:extLst>
          </a:blip>
          <a:srcRect l="56714" t="15328" r="33965" b="71885"/>
          <a:stretch/>
        </p:blipFill>
        <p:spPr>
          <a:xfrm rot="21436740">
            <a:off x="109861" y="273367"/>
            <a:ext cx="10843631" cy="4640493"/>
          </a:xfrm>
          <a:prstGeom prst="rect">
            <a:avLst/>
          </a:prstGeom>
        </p:spPr>
      </p:pic>
      <p:sp>
        <p:nvSpPr>
          <p:cNvPr id="8" name="مربع نص 7">
            <a:extLst>
              <a:ext uri="{FF2B5EF4-FFF2-40B4-BE49-F238E27FC236}">
                <a16:creationId xmlns:a16="http://schemas.microsoft.com/office/drawing/2014/main" id="{318679A4-875E-43AE-8145-78ACEAFF2DFA}"/>
              </a:ext>
            </a:extLst>
          </p:cNvPr>
          <p:cNvSpPr txBox="1"/>
          <p:nvPr/>
        </p:nvSpPr>
        <p:spPr>
          <a:xfrm rot="21406611">
            <a:off x="1032648" y="2660450"/>
            <a:ext cx="8666752" cy="707886"/>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006600"/>
                </a:solidFill>
                <a:effectLst/>
                <a:uLnTx/>
                <a:uFillTx/>
                <a:latin typeface="Impact" panose="020B0806030902050204"/>
                <a:ea typeface="+mn-ea"/>
                <a:cs typeface="Arial" panose="020B0604020202020204" pitchFamily="34" charset="0"/>
              </a:rPr>
              <a:t>للمرأة الكويتية دور بارز في تقدم المجتمع وتطوره .</a:t>
            </a:r>
            <a:endParaRPr kumimoji="0" lang="ar-KW" sz="4000" b="1" i="0" u="none" strike="noStrike" kern="1200" cap="none" spc="0" normalizeH="0" baseline="0" noProof="0" dirty="0">
              <a:ln>
                <a:noFill/>
              </a:ln>
              <a:solidFill>
                <a:srgbClr val="006600"/>
              </a:solidFill>
              <a:effectLst/>
              <a:uLnTx/>
              <a:uFillTx/>
              <a:latin typeface="Impact" panose="020B0806030902050204"/>
              <a:ea typeface="+mn-ea"/>
              <a:cs typeface="Arial" panose="020B0604020202020204" pitchFamily="34" charset="0"/>
            </a:endParaRPr>
          </a:p>
        </p:txBody>
      </p:sp>
    </p:spTree>
    <p:extLst>
      <p:ext uri="{BB962C8B-B14F-4D97-AF65-F5344CB8AC3E}">
        <p14:creationId xmlns:p14="http://schemas.microsoft.com/office/powerpoint/2010/main" val="41158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A38A44D-3603-4E36-B68A-8467AF0B341B}"/>
              </a:ext>
            </a:extLst>
          </p:cNvPr>
          <p:cNvPicPr>
            <a:picLocks noChangeAspect="1"/>
          </p:cNvPicPr>
          <p:nvPr/>
        </p:nvPicPr>
        <p:blipFill rotWithShape="1">
          <a:blip r:embed="rId2">
            <a:extLst>
              <a:ext uri="{28A0092B-C50C-407E-A947-70E740481C1C}">
                <a14:useLocalDpi xmlns:a14="http://schemas.microsoft.com/office/drawing/2010/main" val="0"/>
              </a:ext>
            </a:extLst>
          </a:blip>
          <a:srcRect l="37221" t="15329" r="53504" b="71818"/>
          <a:stretch/>
        </p:blipFill>
        <p:spPr>
          <a:xfrm>
            <a:off x="590309" y="151701"/>
            <a:ext cx="10498238" cy="5355963"/>
          </a:xfrm>
          <a:prstGeom prst="rect">
            <a:avLst/>
          </a:prstGeom>
        </p:spPr>
      </p:pic>
      <p:sp>
        <p:nvSpPr>
          <p:cNvPr id="4" name="مربع نص 3">
            <a:extLst>
              <a:ext uri="{FF2B5EF4-FFF2-40B4-BE49-F238E27FC236}">
                <a16:creationId xmlns:a16="http://schemas.microsoft.com/office/drawing/2014/main" id="{E0D3C9B3-0DED-43C6-A982-A7BA71FFAC11}"/>
              </a:ext>
            </a:extLst>
          </p:cNvPr>
          <p:cNvSpPr txBox="1"/>
          <p:nvPr/>
        </p:nvSpPr>
        <p:spPr>
          <a:xfrm>
            <a:off x="5328044" y="2505670"/>
            <a:ext cx="4106150" cy="923330"/>
          </a:xfrm>
          <a:prstGeom prst="rect">
            <a:avLst/>
          </a:prstGeom>
          <a:solidFill>
            <a:srgbClr val="FFFF00"/>
          </a:solid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a:noFill/>
                </a:ln>
                <a:solidFill>
                  <a:prstClr val="black"/>
                </a:solidFill>
                <a:effectLst/>
                <a:uLnTx/>
                <a:uFillTx/>
                <a:latin typeface="Impact" panose="020B0806030902050204"/>
                <a:ea typeface="+mn-ea"/>
                <a:cs typeface="Akhbar MT" pitchFamily="2" charset="-78"/>
              </a:rPr>
              <a:t>شخصيات بارزة</a:t>
            </a:r>
            <a:endParaRPr kumimoji="0" lang="ar-KW" sz="5400" b="1" i="0" u="none" strike="noStrike" kern="1200" cap="none" spc="0" normalizeH="0" baseline="0" noProof="0" dirty="0">
              <a:ln>
                <a:noFill/>
              </a:ln>
              <a:solidFill>
                <a:prstClr val="black"/>
              </a:solidFill>
              <a:effectLst/>
              <a:uLnTx/>
              <a:uFillTx/>
              <a:latin typeface="Impact" panose="020B0806030902050204"/>
              <a:ea typeface="+mn-ea"/>
              <a:cs typeface="Akhbar MT" pitchFamily="2" charset="-78"/>
            </a:endParaRPr>
          </a:p>
        </p:txBody>
      </p:sp>
      <p:sp>
        <p:nvSpPr>
          <p:cNvPr id="6" name="مربع نص 5">
            <a:extLst>
              <a:ext uri="{FF2B5EF4-FFF2-40B4-BE49-F238E27FC236}">
                <a16:creationId xmlns:a16="http://schemas.microsoft.com/office/drawing/2014/main" id="{9A4AE39D-A3A3-4DFC-9BE9-7B943B856034}"/>
              </a:ext>
            </a:extLst>
          </p:cNvPr>
          <p:cNvSpPr txBox="1"/>
          <p:nvPr/>
        </p:nvSpPr>
        <p:spPr>
          <a:xfrm>
            <a:off x="4898572" y="3879219"/>
            <a:ext cx="4302712" cy="830997"/>
          </a:xfrm>
          <a:prstGeom prst="rect">
            <a:avLst/>
          </a:prstGeom>
          <a:solidFill>
            <a:srgbClr val="66FF66"/>
          </a:solid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Impact" panose="020B0806030902050204"/>
                <a:ea typeface="+mn-ea"/>
                <a:cs typeface="Akhbar MT" pitchFamily="2" charset="-78"/>
              </a:rPr>
              <a:t>امرأة لها تاريخ</a:t>
            </a:r>
            <a:endParaRPr kumimoji="0" lang="ar-KW" sz="4800" b="1" i="0" u="none" strike="noStrike" kern="1200" cap="none" spc="0" normalizeH="0" baseline="0" noProof="0" dirty="0">
              <a:ln>
                <a:noFill/>
              </a:ln>
              <a:solidFill>
                <a:prstClr val="black"/>
              </a:solidFill>
              <a:effectLst/>
              <a:uLnTx/>
              <a:uFillTx/>
              <a:latin typeface="Impact" panose="020B0806030902050204"/>
              <a:ea typeface="+mn-ea"/>
              <a:cs typeface="Akhbar MT" pitchFamily="2" charset="-78"/>
            </a:endParaRPr>
          </a:p>
        </p:txBody>
      </p:sp>
    </p:spTree>
    <p:extLst>
      <p:ext uri="{BB962C8B-B14F-4D97-AF65-F5344CB8AC3E}">
        <p14:creationId xmlns:p14="http://schemas.microsoft.com/office/powerpoint/2010/main" val="85021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asetăText 5">
            <a:extLst>
              <a:ext uri="{FF2B5EF4-FFF2-40B4-BE49-F238E27FC236}">
                <a16:creationId xmlns:a16="http://schemas.microsoft.com/office/drawing/2014/main" id="{9DC558EE-6776-374F-86F7-324130AC5D72}"/>
              </a:ext>
            </a:extLst>
          </p:cNvPr>
          <p:cNvSpPr txBox="1"/>
          <p:nvPr/>
        </p:nvSpPr>
        <p:spPr>
          <a:xfrm>
            <a:off x="-3348597" y="2145785"/>
            <a:ext cx="1329562" cy="2071145"/>
          </a:xfrm>
          <a:prstGeom prst="rect">
            <a:avLst/>
          </a:prstGeom>
          <a:noFill/>
        </p:spPr>
        <p:txBody>
          <a:bodyPr wrap="square" lIns="80170" tIns="40085" rIns="80170" bIns="40085" rtlCol="0" anchor="ctr" anchorCtr="0">
            <a:noAutofit/>
          </a:bodyPr>
          <a:lstStyle/>
          <a:p>
            <a:endParaRPr lang="en-US" sz="8400" b="1" dirty="0">
              <a:solidFill>
                <a:schemeClr val="accent6">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2" name="CasetăText 19">
            <a:extLst>
              <a:ext uri="{FF2B5EF4-FFF2-40B4-BE49-F238E27FC236}">
                <a16:creationId xmlns:a16="http://schemas.microsoft.com/office/drawing/2014/main" id="{E081F7DF-7118-974F-95BA-3B9B2B583D95}"/>
              </a:ext>
            </a:extLst>
          </p:cNvPr>
          <p:cNvSpPr txBox="1"/>
          <p:nvPr/>
        </p:nvSpPr>
        <p:spPr>
          <a:xfrm>
            <a:off x="3971622" y="171740"/>
            <a:ext cx="3133972" cy="3206387"/>
          </a:xfrm>
          <a:prstGeom prst="rect">
            <a:avLst/>
          </a:prstGeom>
          <a:noFill/>
        </p:spPr>
        <p:txBody>
          <a:bodyPr wrap="square" lIns="80170" tIns="40085" rIns="80170" bIns="40085" rtlCol="0">
            <a:noAutofit/>
          </a:bodyPr>
          <a:lstStyle/>
          <a:p>
            <a:endParaRPr lang="en-US" sz="8400" b="1" dirty="0">
              <a:solidFill>
                <a:schemeClr val="accent2">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3" name="CasetăText 20">
            <a:extLst>
              <a:ext uri="{FF2B5EF4-FFF2-40B4-BE49-F238E27FC236}">
                <a16:creationId xmlns:a16="http://schemas.microsoft.com/office/drawing/2014/main" id="{8539CDBF-D5DB-D645-AD43-C85B34CC7D7E}"/>
              </a:ext>
            </a:extLst>
          </p:cNvPr>
          <p:cNvSpPr txBox="1"/>
          <p:nvPr/>
        </p:nvSpPr>
        <p:spPr>
          <a:xfrm>
            <a:off x="-2019035" y="8111779"/>
            <a:ext cx="1519501" cy="2048484"/>
          </a:xfrm>
          <a:prstGeom prst="rect">
            <a:avLst/>
          </a:prstGeom>
          <a:noFill/>
        </p:spPr>
        <p:txBody>
          <a:bodyPr wrap="square" lIns="80170" tIns="40085" rIns="80170" bIns="40085" rtlCol="0" anchor="ctr" anchorCtr="0">
            <a:noAutofit/>
          </a:bodyPr>
          <a:lstStyle/>
          <a:p>
            <a:endParaRPr lang="en-US" sz="8400" b="1" dirty="0">
              <a:solidFill>
                <a:schemeClr val="accent5">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4" name="CasetăText 21">
            <a:extLst>
              <a:ext uri="{FF2B5EF4-FFF2-40B4-BE49-F238E27FC236}">
                <a16:creationId xmlns:a16="http://schemas.microsoft.com/office/drawing/2014/main" id="{C7BD78FF-FDEC-4845-8D25-2813C701C35B}"/>
              </a:ext>
            </a:extLst>
          </p:cNvPr>
          <p:cNvSpPr txBox="1"/>
          <p:nvPr/>
        </p:nvSpPr>
        <p:spPr>
          <a:xfrm>
            <a:off x="-3348597" y="6504290"/>
            <a:ext cx="1139625" cy="2048484"/>
          </a:xfrm>
          <a:prstGeom prst="rect">
            <a:avLst/>
          </a:prstGeom>
          <a:noFill/>
        </p:spPr>
        <p:txBody>
          <a:bodyPr wrap="square" lIns="80170" tIns="40085" rIns="80170" bIns="40085" rtlCol="0" anchor="ctr" anchorCtr="0">
            <a:noAutofit/>
          </a:bodyPr>
          <a:lstStyle/>
          <a:p>
            <a:endParaRPr lang="en-US" sz="8400" b="1" dirty="0">
              <a:solidFill>
                <a:schemeClr val="accent2"/>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102" name="CasetăText 53">
            <a:extLst>
              <a:ext uri="{FF2B5EF4-FFF2-40B4-BE49-F238E27FC236}">
                <a16:creationId xmlns:a16="http://schemas.microsoft.com/office/drawing/2014/main" id="{A7D36E89-B8F6-C14F-AC2E-34E1D7DC2C82}"/>
              </a:ext>
            </a:extLst>
          </p:cNvPr>
          <p:cNvSpPr txBox="1"/>
          <p:nvPr/>
        </p:nvSpPr>
        <p:spPr>
          <a:xfrm>
            <a:off x="4529014" y="3592523"/>
            <a:ext cx="2308514" cy="1252430"/>
          </a:xfrm>
          <a:prstGeom prst="rect">
            <a:avLst/>
          </a:prstGeom>
          <a:noFill/>
        </p:spPr>
        <p:txBody>
          <a:bodyPr wrap="square" lIns="80170" tIns="40085" rIns="80170" bIns="40085" rtlCol="0">
            <a:normAutofit/>
          </a:bodyPr>
          <a:lstStyle/>
          <a:p>
            <a:pPr algn="r" rtl="1"/>
            <a:endParaRPr lang="ar-KW" sz="2000" dirty="0">
              <a:solidFill>
                <a:srgbClr val="FD6701"/>
              </a:solidFill>
            </a:endParaRPr>
          </a:p>
          <a:p>
            <a:pPr algn="r" rtl="1"/>
            <a:r>
              <a:rPr lang="ar-KW" sz="2000" b="1" dirty="0"/>
              <a:t>.</a:t>
            </a:r>
          </a:p>
        </p:txBody>
      </p:sp>
      <p:grpSp>
        <p:nvGrpSpPr>
          <p:cNvPr id="103" name="Grupare 1">
            <a:extLst>
              <a:ext uri="{FF2B5EF4-FFF2-40B4-BE49-F238E27FC236}">
                <a16:creationId xmlns:a16="http://schemas.microsoft.com/office/drawing/2014/main" id="{582868E9-4DDC-1146-850B-EBB3429F1A40}"/>
              </a:ext>
            </a:extLst>
          </p:cNvPr>
          <p:cNvGrpSpPr/>
          <p:nvPr/>
        </p:nvGrpSpPr>
        <p:grpSpPr>
          <a:xfrm>
            <a:off x="2571885" y="1751552"/>
            <a:ext cx="9224397" cy="4732901"/>
            <a:chOff x="2195040" y="100362"/>
            <a:chExt cx="2376264" cy="2376264"/>
          </a:xfrm>
          <a:solidFill>
            <a:schemeClr val="bg2">
              <a:lumMod val="60000"/>
              <a:lumOff val="40000"/>
            </a:schemeClr>
          </a:solidFill>
        </p:grpSpPr>
        <p:sp>
          <p:nvSpPr>
            <p:cNvPr id="104" name="Rounded Rectangle 103">
              <a:extLst>
                <a:ext uri="{FF2B5EF4-FFF2-40B4-BE49-F238E27FC236}">
                  <a16:creationId xmlns:a16="http://schemas.microsoft.com/office/drawing/2014/main" id="{88225248-920D-7E45-8602-11F09242A48E}"/>
                </a:ext>
              </a:extLst>
            </p:cNvPr>
            <p:cNvSpPr/>
            <p:nvPr/>
          </p:nvSpPr>
          <p:spPr>
            <a:xfrm>
              <a:off x="2195040" y="100362"/>
              <a:ext cx="2376264" cy="2376264"/>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cxnSp>
          <p:nvCxnSpPr>
            <p:cNvPr id="105" name="Straight Connector 104">
              <a:extLst>
                <a:ext uri="{FF2B5EF4-FFF2-40B4-BE49-F238E27FC236}">
                  <a16:creationId xmlns:a16="http://schemas.microsoft.com/office/drawing/2014/main" id="{7647E7A7-B532-E242-9C9E-09DE64694C98}"/>
                </a:ext>
              </a:extLst>
            </p:cNvPr>
            <p:cNvCxnSpPr/>
            <p:nvPr/>
          </p:nvCxnSpPr>
          <p:spPr>
            <a:xfrm>
              <a:off x="2195040" y="2116586"/>
              <a:ext cx="2376264" cy="0"/>
            </a:xfrm>
            <a:prstGeom prst="line">
              <a:avLst/>
            </a:prstGeom>
            <a:grpFill/>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659FBE9E-5DBB-5742-9185-9FB06B90B6C9}"/>
              </a:ext>
            </a:extLst>
          </p:cNvPr>
          <p:cNvSpPr/>
          <p:nvPr/>
        </p:nvSpPr>
        <p:spPr>
          <a:xfrm>
            <a:off x="8161488" y="2112938"/>
            <a:ext cx="3133972" cy="585281"/>
          </a:xfrm>
          <a:prstGeom prst="rect">
            <a:avLst/>
          </a:prstGeom>
          <a:gradFill flip="none" rotWithShape="1">
            <a:gsLst>
              <a:gs pos="0">
                <a:schemeClr val="accent6">
                  <a:lumMod val="57000"/>
                </a:schemeClr>
              </a:gs>
              <a:gs pos="14000">
                <a:schemeClr val="accent6">
                  <a:lumMod val="88000"/>
                  <a:lumOff val="12000"/>
                </a:schemeClr>
              </a:gs>
              <a:gs pos="84950">
                <a:schemeClr val="accent6">
                  <a:lumMod val="75000"/>
                  <a:lumOff val="25000"/>
                </a:schemeClr>
              </a:gs>
              <a:gs pos="100000">
                <a:schemeClr val="accent6">
                  <a:lumMod val="53000"/>
                </a:schemeClr>
              </a:gs>
              <a:gs pos="5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70" tIns="40085" rIns="80170" bIns="40085" rtlCol="0" anchor="ctr">
            <a:noAutofit/>
          </a:bodyPr>
          <a:lstStyle/>
          <a:p>
            <a:pPr algn="ctr" rtl="1"/>
            <a:r>
              <a:rPr lang="ar-KW" sz="3600" b="1" dirty="0">
                <a:solidFill>
                  <a:schemeClr val="tx1"/>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الممارسة :</a:t>
            </a:r>
            <a:endParaRPr lang="en-US" sz="3600" b="1" dirty="0">
              <a:solidFill>
                <a:schemeClr val="tx1"/>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107" name="CasetăText 53">
            <a:extLst>
              <a:ext uri="{FF2B5EF4-FFF2-40B4-BE49-F238E27FC236}">
                <a16:creationId xmlns:a16="http://schemas.microsoft.com/office/drawing/2014/main" id="{1AACA691-1E7B-2C46-B662-1E6D9465A81E}"/>
              </a:ext>
            </a:extLst>
          </p:cNvPr>
          <p:cNvSpPr txBox="1"/>
          <p:nvPr/>
        </p:nvSpPr>
        <p:spPr>
          <a:xfrm>
            <a:off x="8543500" y="3802609"/>
            <a:ext cx="2975524" cy="1206120"/>
          </a:xfrm>
          <a:prstGeom prst="rect">
            <a:avLst/>
          </a:prstGeom>
          <a:noFill/>
        </p:spPr>
        <p:txBody>
          <a:bodyPr wrap="square" lIns="80170" tIns="40085" rIns="80170" bIns="40085" rtlCol="0">
            <a:noAutofit/>
          </a:bodyPr>
          <a:lstStyle/>
          <a:p>
            <a:pPr algn="r" rtl="1"/>
            <a:endParaRPr lang="ar-KW" b="1" dirty="0">
              <a:solidFill>
                <a:schemeClr val="accent6"/>
              </a:solidFill>
            </a:endParaRPr>
          </a:p>
        </p:txBody>
      </p:sp>
      <p:grpSp>
        <p:nvGrpSpPr>
          <p:cNvPr id="40" name="Group 66">
            <a:extLst>
              <a:ext uri="{FF2B5EF4-FFF2-40B4-BE49-F238E27FC236}">
                <a16:creationId xmlns:a16="http://schemas.microsoft.com/office/drawing/2014/main" id="{1FE2EB60-19BD-134A-81F7-EF59755A1540}"/>
              </a:ext>
            </a:extLst>
          </p:cNvPr>
          <p:cNvGrpSpPr/>
          <p:nvPr/>
        </p:nvGrpSpPr>
        <p:grpSpPr>
          <a:xfrm>
            <a:off x="154832" y="-150787"/>
            <a:ext cx="2760896" cy="2482411"/>
            <a:chOff x="2050259" y="1557763"/>
            <a:chExt cx="1600200" cy="1540308"/>
          </a:xfrm>
        </p:grpSpPr>
        <p:sp>
          <p:nvSpPr>
            <p:cNvPr id="41" name="Freeform 6">
              <a:extLst>
                <a:ext uri="{FF2B5EF4-FFF2-40B4-BE49-F238E27FC236}">
                  <a16:creationId xmlns:a16="http://schemas.microsoft.com/office/drawing/2014/main" id="{9176E713-3C66-E24C-AC9C-8E0E2A72343D}"/>
                </a:ext>
              </a:extLst>
            </p:cNvPr>
            <p:cNvSpPr>
              <a:spLocks/>
            </p:cNvSpPr>
            <p:nvPr/>
          </p:nvSpPr>
          <p:spPr bwMode="auto">
            <a:xfrm rot="10800000">
              <a:off x="2050259" y="1557763"/>
              <a:ext cx="1600200" cy="1540308"/>
            </a:xfrm>
            <a:custGeom>
              <a:avLst/>
              <a:gdLst>
                <a:gd name="T0" fmla="*/ 172 w 518"/>
                <a:gd name="T1" fmla="*/ 493 h 493"/>
                <a:gd name="T2" fmla="*/ 67 w 518"/>
                <a:gd name="T3" fmla="*/ 417 h 493"/>
                <a:gd name="T4" fmla="*/ 14 w 518"/>
                <a:gd name="T5" fmla="*/ 251 h 493"/>
                <a:gd name="T6" fmla="*/ 54 w 518"/>
                <a:gd name="T7" fmla="*/ 128 h 493"/>
                <a:gd name="T8" fmla="*/ 194 w 518"/>
                <a:gd name="T9" fmla="*/ 26 h 493"/>
                <a:gd name="T10" fmla="*/ 324 w 518"/>
                <a:gd name="T11" fmla="*/ 26 h 493"/>
                <a:gd name="T12" fmla="*/ 464 w 518"/>
                <a:gd name="T13" fmla="*/ 128 h 493"/>
                <a:gd name="T14" fmla="*/ 504 w 518"/>
                <a:gd name="T15" fmla="*/ 251 h 493"/>
                <a:gd name="T16" fmla="*/ 451 w 518"/>
                <a:gd name="T17" fmla="*/ 417 h 493"/>
                <a:gd name="T18" fmla="*/ 346 w 518"/>
                <a:gd name="T19" fmla="*/ 493 h 493"/>
                <a:gd name="T20" fmla="*/ 172 w 518"/>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493">
                  <a:moveTo>
                    <a:pt x="172" y="493"/>
                  </a:moveTo>
                  <a:cubicBezTo>
                    <a:pt x="128" y="493"/>
                    <a:pt x="81" y="459"/>
                    <a:pt x="67" y="417"/>
                  </a:cubicBezTo>
                  <a:cubicBezTo>
                    <a:pt x="14" y="251"/>
                    <a:pt x="14" y="251"/>
                    <a:pt x="14" y="251"/>
                  </a:cubicBezTo>
                  <a:cubicBezTo>
                    <a:pt x="0" y="210"/>
                    <a:pt x="18" y="154"/>
                    <a:pt x="54" y="128"/>
                  </a:cubicBezTo>
                  <a:cubicBezTo>
                    <a:pt x="194" y="26"/>
                    <a:pt x="194" y="26"/>
                    <a:pt x="194" y="26"/>
                  </a:cubicBezTo>
                  <a:cubicBezTo>
                    <a:pt x="230" y="0"/>
                    <a:pt x="288" y="0"/>
                    <a:pt x="324" y="26"/>
                  </a:cubicBezTo>
                  <a:cubicBezTo>
                    <a:pt x="464" y="128"/>
                    <a:pt x="464" y="128"/>
                    <a:pt x="464" y="128"/>
                  </a:cubicBezTo>
                  <a:cubicBezTo>
                    <a:pt x="500" y="154"/>
                    <a:pt x="518" y="210"/>
                    <a:pt x="504" y="251"/>
                  </a:cubicBezTo>
                  <a:cubicBezTo>
                    <a:pt x="451" y="417"/>
                    <a:pt x="451" y="417"/>
                    <a:pt x="451" y="417"/>
                  </a:cubicBezTo>
                  <a:cubicBezTo>
                    <a:pt x="437" y="459"/>
                    <a:pt x="390" y="493"/>
                    <a:pt x="346" y="493"/>
                  </a:cubicBezTo>
                  <a:lnTo>
                    <a:pt x="172" y="493"/>
                  </a:lnTo>
                  <a:close/>
                </a:path>
              </a:pathLst>
            </a:custGeom>
            <a:solidFill>
              <a:srgbClr val="FFBE00"/>
            </a:solidFill>
            <a:ln>
              <a:noFill/>
            </a:ln>
          </p:spPr>
          <p:txBody>
            <a:bodyPr vert="horz" wrap="square" lIns="68580" tIns="34290" rIns="68580" bIns="34290" numCol="1" anchor="t" anchorCtr="0" compatLnSpc="1">
              <a:prstTxWarp prst="textNoShape">
                <a:avLst/>
              </a:prstTxWarp>
              <a:normAutofit/>
            </a:bodyPr>
            <a:lstStyle/>
            <a:p>
              <a:pPr marL="0" algn="r" defTabSz="914400" rtl="1" eaLnBrk="1" latinLnBrk="0" hangingPunct="1"/>
              <a:endParaRPr lang="en-US" sz="1350"/>
            </a:p>
          </p:txBody>
        </p:sp>
        <p:sp>
          <p:nvSpPr>
            <p:cNvPr id="42" name="Freeform 6">
              <a:extLst>
                <a:ext uri="{FF2B5EF4-FFF2-40B4-BE49-F238E27FC236}">
                  <a16:creationId xmlns:a16="http://schemas.microsoft.com/office/drawing/2014/main" id="{DA153590-D705-104D-9FCB-3032A7F810DB}"/>
                </a:ext>
              </a:extLst>
            </p:cNvPr>
            <p:cNvSpPr>
              <a:spLocks/>
            </p:cNvSpPr>
            <p:nvPr/>
          </p:nvSpPr>
          <p:spPr bwMode="auto">
            <a:xfrm rot="10800000">
              <a:off x="2159613" y="1660377"/>
              <a:ext cx="1396424" cy="1344159"/>
            </a:xfrm>
            <a:custGeom>
              <a:avLst/>
              <a:gdLst>
                <a:gd name="T0" fmla="*/ 172 w 518"/>
                <a:gd name="T1" fmla="*/ 493 h 493"/>
                <a:gd name="T2" fmla="*/ 67 w 518"/>
                <a:gd name="T3" fmla="*/ 417 h 493"/>
                <a:gd name="T4" fmla="*/ 14 w 518"/>
                <a:gd name="T5" fmla="*/ 251 h 493"/>
                <a:gd name="T6" fmla="*/ 54 w 518"/>
                <a:gd name="T7" fmla="*/ 128 h 493"/>
                <a:gd name="T8" fmla="*/ 194 w 518"/>
                <a:gd name="T9" fmla="*/ 26 h 493"/>
                <a:gd name="T10" fmla="*/ 324 w 518"/>
                <a:gd name="T11" fmla="*/ 26 h 493"/>
                <a:gd name="T12" fmla="*/ 464 w 518"/>
                <a:gd name="T13" fmla="*/ 128 h 493"/>
                <a:gd name="T14" fmla="*/ 504 w 518"/>
                <a:gd name="T15" fmla="*/ 251 h 493"/>
                <a:gd name="T16" fmla="*/ 451 w 518"/>
                <a:gd name="T17" fmla="*/ 417 h 493"/>
                <a:gd name="T18" fmla="*/ 346 w 518"/>
                <a:gd name="T19" fmla="*/ 493 h 493"/>
                <a:gd name="T20" fmla="*/ 172 w 518"/>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493">
                  <a:moveTo>
                    <a:pt x="172" y="493"/>
                  </a:moveTo>
                  <a:cubicBezTo>
                    <a:pt x="128" y="493"/>
                    <a:pt x="81" y="459"/>
                    <a:pt x="67" y="417"/>
                  </a:cubicBezTo>
                  <a:cubicBezTo>
                    <a:pt x="14" y="251"/>
                    <a:pt x="14" y="251"/>
                    <a:pt x="14" y="251"/>
                  </a:cubicBezTo>
                  <a:cubicBezTo>
                    <a:pt x="0" y="210"/>
                    <a:pt x="18" y="154"/>
                    <a:pt x="54" y="128"/>
                  </a:cubicBezTo>
                  <a:cubicBezTo>
                    <a:pt x="194" y="26"/>
                    <a:pt x="194" y="26"/>
                    <a:pt x="194" y="26"/>
                  </a:cubicBezTo>
                  <a:cubicBezTo>
                    <a:pt x="230" y="0"/>
                    <a:pt x="288" y="0"/>
                    <a:pt x="324" y="26"/>
                  </a:cubicBezTo>
                  <a:cubicBezTo>
                    <a:pt x="464" y="128"/>
                    <a:pt x="464" y="128"/>
                    <a:pt x="464" y="128"/>
                  </a:cubicBezTo>
                  <a:cubicBezTo>
                    <a:pt x="500" y="154"/>
                    <a:pt x="518" y="210"/>
                    <a:pt x="504" y="251"/>
                  </a:cubicBezTo>
                  <a:cubicBezTo>
                    <a:pt x="451" y="417"/>
                    <a:pt x="451" y="417"/>
                    <a:pt x="451" y="417"/>
                  </a:cubicBezTo>
                  <a:cubicBezTo>
                    <a:pt x="437" y="459"/>
                    <a:pt x="390" y="493"/>
                    <a:pt x="346" y="493"/>
                  </a:cubicBezTo>
                  <a:lnTo>
                    <a:pt x="172" y="49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normAutofit/>
            </a:bodyPr>
            <a:lstStyle/>
            <a:p>
              <a:endParaRPr lang="en-US" sz="1350"/>
            </a:p>
          </p:txBody>
        </p:sp>
        <p:sp>
          <p:nvSpPr>
            <p:cNvPr id="43" name="CasetăText 87">
              <a:extLst>
                <a:ext uri="{FF2B5EF4-FFF2-40B4-BE49-F238E27FC236}">
                  <a16:creationId xmlns:a16="http://schemas.microsoft.com/office/drawing/2014/main" id="{4F40F0CF-3FFA-8943-ACDD-13175EA59518}"/>
                </a:ext>
              </a:extLst>
            </p:cNvPr>
            <p:cNvSpPr txBox="1"/>
            <p:nvPr/>
          </p:nvSpPr>
          <p:spPr>
            <a:xfrm>
              <a:off x="2218971" y="2101422"/>
              <a:ext cx="1207260" cy="636721"/>
            </a:xfrm>
            <a:prstGeom prst="rect">
              <a:avLst/>
            </a:prstGeom>
            <a:noFill/>
          </p:spPr>
          <p:txBody>
            <a:bodyPr wrap="square" rtlCol="0">
              <a:normAutofit/>
            </a:bodyPr>
            <a:lstStyle/>
            <a:p>
              <a:pPr algn="ctr"/>
              <a:r>
                <a:rPr lang="ar-BH" sz="2800" b="1" dirty="0">
                  <a:cs typeface="+mj-cs"/>
                </a:rPr>
                <a:t>الممارسة</a:t>
              </a:r>
              <a:endParaRPr lang="en-US" sz="2800" b="1" dirty="0">
                <a:cs typeface="+mj-cs"/>
              </a:endParaRPr>
            </a:p>
          </p:txBody>
        </p:sp>
      </p:grpSp>
      <p:sp>
        <p:nvSpPr>
          <p:cNvPr id="17" name="مربع نص 16">
            <a:extLst>
              <a:ext uri="{FF2B5EF4-FFF2-40B4-BE49-F238E27FC236}">
                <a16:creationId xmlns:a16="http://schemas.microsoft.com/office/drawing/2014/main" id="{2C99B1EE-7F6E-4AC8-868C-F7F11D8BAE0D}"/>
              </a:ext>
            </a:extLst>
          </p:cNvPr>
          <p:cNvSpPr txBox="1"/>
          <p:nvPr/>
        </p:nvSpPr>
        <p:spPr>
          <a:xfrm>
            <a:off x="2752817" y="3142693"/>
            <a:ext cx="8364275" cy="1851789"/>
          </a:xfrm>
          <a:prstGeom prst="rect">
            <a:avLst/>
          </a:prstGeom>
          <a:noFill/>
        </p:spPr>
        <p:txBody>
          <a:bodyPr wrap="square">
            <a:spAutoFit/>
          </a:bodyPr>
          <a:lstStyle/>
          <a:p>
            <a:pPr algn="r" rtl="1">
              <a:lnSpc>
                <a:spcPct val="107000"/>
              </a:lnSpc>
              <a:spcAft>
                <a:spcPts val="800"/>
              </a:spcAft>
            </a:pPr>
            <a:r>
              <a:rPr lang="ar-SA" sz="3200" b="1" dirty="0">
                <a:effectLst/>
                <a:latin typeface="Arial-BoldMT"/>
                <a:ea typeface="Calibri" panose="020F0502020204030204" pitchFamily="34" charset="0"/>
                <a:cs typeface="Arial-BoldMT"/>
              </a:rPr>
              <a:t>أكتب  موضوعاً  من ثلاث فقرات لتجميع معلومات عن </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3200" b="1" dirty="0">
                <a:effectLst/>
                <a:latin typeface="Arial-BoldMT"/>
                <a:ea typeface="Calibri" panose="020F0502020204030204" pitchFamily="34" charset="0"/>
                <a:cs typeface="Arial-BoldMT"/>
              </a:rPr>
              <a:t> شخصية نسائية كويتية بارزة  (مريم الصالح )، مراعية </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3200" b="1" dirty="0">
                <a:effectLst/>
                <a:latin typeface="Arial-BoldMT"/>
                <a:ea typeface="Calibri" panose="020F0502020204030204" pitchFamily="34" charset="0"/>
                <a:cs typeface="Arial-BoldMT"/>
              </a:rPr>
              <a:t> الأسـس الفنية  لكتابة الفقرة .</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27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left)">
                                      <p:cBhvr>
                                        <p:cTn id="13" dur="500"/>
                                        <p:tgtEl>
                                          <p:spTgt spid="106"/>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6" grpId="0" animBg="1"/>
      <p:bldP spid="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asetăText 5">
            <a:extLst>
              <a:ext uri="{FF2B5EF4-FFF2-40B4-BE49-F238E27FC236}">
                <a16:creationId xmlns:a16="http://schemas.microsoft.com/office/drawing/2014/main" id="{9DC558EE-6776-374F-86F7-324130AC5D72}"/>
              </a:ext>
            </a:extLst>
          </p:cNvPr>
          <p:cNvSpPr txBox="1"/>
          <p:nvPr/>
        </p:nvSpPr>
        <p:spPr>
          <a:xfrm>
            <a:off x="-3348597" y="2145785"/>
            <a:ext cx="1329562" cy="2071145"/>
          </a:xfrm>
          <a:prstGeom prst="rect">
            <a:avLst/>
          </a:prstGeom>
          <a:noFill/>
        </p:spPr>
        <p:txBody>
          <a:bodyPr wrap="square" lIns="80170" tIns="40085" rIns="80170" bIns="40085" rtlCol="0" anchor="ctr" anchorCtr="0">
            <a:noAutofit/>
          </a:bodyPr>
          <a:lstStyle/>
          <a:p>
            <a:endParaRPr lang="en-US" sz="8400" b="1" dirty="0">
              <a:solidFill>
                <a:schemeClr val="accent6">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2" name="CasetăText 19">
            <a:extLst>
              <a:ext uri="{FF2B5EF4-FFF2-40B4-BE49-F238E27FC236}">
                <a16:creationId xmlns:a16="http://schemas.microsoft.com/office/drawing/2014/main" id="{E081F7DF-7118-974F-95BA-3B9B2B583D95}"/>
              </a:ext>
            </a:extLst>
          </p:cNvPr>
          <p:cNvSpPr txBox="1"/>
          <p:nvPr/>
        </p:nvSpPr>
        <p:spPr>
          <a:xfrm>
            <a:off x="3971622" y="171740"/>
            <a:ext cx="3133972" cy="3206387"/>
          </a:xfrm>
          <a:prstGeom prst="rect">
            <a:avLst/>
          </a:prstGeom>
          <a:noFill/>
        </p:spPr>
        <p:txBody>
          <a:bodyPr wrap="square" lIns="80170" tIns="40085" rIns="80170" bIns="40085" rtlCol="0">
            <a:noAutofit/>
          </a:bodyPr>
          <a:lstStyle/>
          <a:p>
            <a:endParaRPr lang="en-US" sz="8400" b="1" dirty="0">
              <a:solidFill>
                <a:schemeClr val="accent2">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3" name="CasetăText 20">
            <a:extLst>
              <a:ext uri="{FF2B5EF4-FFF2-40B4-BE49-F238E27FC236}">
                <a16:creationId xmlns:a16="http://schemas.microsoft.com/office/drawing/2014/main" id="{8539CDBF-D5DB-D645-AD43-C85B34CC7D7E}"/>
              </a:ext>
            </a:extLst>
          </p:cNvPr>
          <p:cNvSpPr txBox="1"/>
          <p:nvPr/>
        </p:nvSpPr>
        <p:spPr>
          <a:xfrm>
            <a:off x="-2019035" y="8111779"/>
            <a:ext cx="1519501" cy="2048484"/>
          </a:xfrm>
          <a:prstGeom prst="rect">
            <a:avLst/>
          </a:prstGeom>
          <a:noFill/>
        </p:spPr>
        <p:txBody>
          <a:bodyPr wrap="square" lIns="80170" tIns="40085" rIns="80170" bIns="40085" rtlCol="0" anchor="ctr" anchorCtr="0">
            <a:noAutofit/>
          </a:bodyPr>
          <a:lstStyle/>
          <a:p>
            <a:endParaRPr lang="en-US" sz="8400" b="1" dirty="0">
              <a:solidFill>
                <a:schemeClr val="accent5">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4" name="CasetăText 21">
            <a:extLst>
              <a:ext uri="{FF2B5EF4-FFF2-40B4-BE49-F238E27FC236}">
                <a16:creationId xmlns:a16="http://schemas.microsoft.com/office/drawing/2014/main" id="{C7BD78FF-FDEC-4845-8D25-2813C701C35B}"/>
              </a:ext>
            </a:extLst>
          </p:cNvPr>
          <p:cNvSpPr txBox="1"/>
          <p:nvPr/>
        </p:nvSpPr>
        <p:spPr>
          <a:xfrm>
            <a:off x="-3348597" y="6504290"/>
            <a:ext cx="1139625" cy="2048484"/>
          </a:xfrm>
          <a:prstGeom prst="rect">
            <a:avLst/>
          </a:prstGeom>
          <a:noFill/>
        </p:spPr>
        <p:txBody>
          <a:bodyPr wrap="square" lIns="80170" tIns="40085" rIns="80170" bIns="40085" rtlCol="0" anchor="ctr" anchorCtr="0">
            <a:noAutofit/>
          </a:bodyPr>
          <a:lstStyle/>
          <a:p>
            <a:endParaRPr lang="en-US" sz="8400" b="1" dirty="0">
              <a:solidFill>
                <a:schemeClr val="accent2"/>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102" name="CasetăText 53">
            <a:extLst>
              <a:ext uri="{FF2B5EF4-FFF2-40B4-BE49-F238E27FC236}">
                <a16:creationId xmlns:a16="http://schemas.microsoft.com/office/drawing/2014/main" id="{A7D36E89-B8F6-C14F-AC2E-34E1D7DC2C82}"/>
              </a:ext>
            </a:extLst>
          </p:cNvPr>
          <p:cNvSpPr txBox="1"/>
          <p:nvPr/>
        </p:nvSpPr>
        <p:spPr>
          <a:xfrm>
            <a:off x="4529014" y="3592523"/>
            <a:ext cx="2308514" cy="1252430"/>
          </a:xfrm>
          <a:prstGeom prst="rect">
            <a:avLst/>
          </a:prstGeom>
          <a:noFill/>
        </p:spPr>
        <p:txBody>
          <a:bodyPr wrap="square" lIns="80170" tIns="40085" rIns="80170" bIns="40085" rtlCol="0">
            <a:normAutofit/>
          </a:bodyPr>
          <a:lstStyle/>
          <a:p>
            <a:pPr algn="r" rtl="1"/>
            <a:endParaRPr lang="ar-KW" sz="2000" dirty="0">
              <a:solidFill>
                <a:srgbClr val="FD6701"/>
              </a:solidFill>
            </a:endParaRPr>
          </a:p>
          <a:p>
            <a:pPr algn="r" rtl="1"/>
            <a:r>
              <a:rPr lang="ar-KW" sz="2000" b="1" dirty="0"/>
              <a:t>.</a:t>
            </a:r>
          </a:p>
        </p:txBody>
      </p:sp>
      <p:grpSp>
        <p:nvGrpSpPr>
          <p:cNvPr id="103" name="Grupare 1">
            <a:extLst>
              <a:ext uri="{FF2B5EF4-FFF2-40B4-BE49-F238E27FC236}">
                <a16:creationId xmlns:a16="http://schemas.microsoft.com/office/drawing/2014/main" id="{582868E9-4DDC-1146-850B-EBB3429F1A40}"/>
              </a:ext>
            </a:extLst>
          </p:cNvPr>
          <p:cNvGrpSpPr/>
          <p:nvPr/>
        </p:nvGrpSpPr>
        <p:grpSpPr>
          <a:xfrm>
            <a:off x="1168402" y="851269"/>
            <a:ext cx="12496122" cy="5898859"/>
            <a:chOff x="1574507" y="318334"/>
            <a:chExt cx="2996797" cy="2604633"/>
          </a:xfrm>
          <a:solidFill>
            <a:schemeClr val="accent5">
              <a:lumMod val="60000"/>
              <a:lumOff val="40000"/>
            </a:schemeClr>
          </a:solidFill>
        </p:grpSpPr>
        <p:sp>
          <p:nvSpPr>
            <p:cNvPr id="104" name="Rounded Rectangle 103">
              <a:extLst>
                <a:ext uri="{FF2B5EF4-FFF2-40B4-BE49-F238E27FC236}">
                  <a16:creationId xmlns:a16="http://schemas.microsoft.com/office/drawing/2014/main" id="{88225248-920D-7E45-8602-11F09242A48E}"/>
                </a:ext>
              </a:extLst>
            </p:cNvPr>
            <p:cNvSpPr/>
            <p:nvPr/>
          </p:nvSpPr>
          <p:spPr>
            <a:xfrm>
              <a:off x="1574507" y="318334"/>
              <a:ext cx="2473726" cy="2604633"/>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cxnSp>
          <p:nvCxnSpPr>
            <p:cNvPr id="105" name="Straight Connector 104">
              <a:extLst>
                <a:ext uri="{FF2B5EF4-FFF2-40B4-BE49-F238E27FC236}">
                  <a16:creationId xmlns:a16="http://schemas.microsoft.com/office/drawing/2014/main" id="{7647E7A7-B532-E242-9C9E-09DE64694C98}"/>
                </a:ext>
              </a:extLst>
            </p:cNvPr>
            <p:cNvCxnSpPr/>
            <p:nvPr/>
          </p:nvCxnSpPr>
          <p:spPr>
            <a:xfrm>
              <a:off x="2195040" y="2116586"/>
              <a:ext cx="2376264" cy="0"/>
            </a:xfrm>
            <a:prstGeom prst="line">
              <a:avLst/>
            </a:prstGeom>
            <a:grpFill/>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659FBE9E-5DBB-5742-9185-9FB06B90B6C9}"/>
              </a:ext>
            </a:extLst>
          </p:cNvPr>
          <p:cNvSpPr/>
          <p:nvPr/>
        </p:nvSpPr>
        <p:spPr>
          <a:xfrm>
            <a:off x="4219474" y="1709723"/>
            <a:ext cx="7121626" cy="585281"/>
          </a:xfrm>
          <a:prstGeom prst="rect">
            <a:avLst/>
          </a:prstGeom>
          <a:gradFill flip="none" rotWithShape="1">
            <a:gsLst>
              <a:gs pos="0">
                <a:schemeClr val="accent6">
                  <a:lumMod val="57000"/>
                </a:schemeClr>
              </a:gs>
              <a:gs pos="14000">
                <a:schemeClr val="accent6">
                  <a:lumMod val="88000"/>
                  <a:lumOff val="12000"/>
                </a:schemeClr>
              </a:gs>
              <a:gs pos="84950">
                <a:schemeClr val="accent6">
                  <a:lumMod val="75000"/>
                  <a:lumOff val="25000"/>
                </a:schemeClr>
              </a:gs>
              <a:gs pos="100000">
                <a:schemeClr val="accent6">
                  <a:lumMod val="53000"/>
                </a:schemeClr>
              </a:gs>
              <a:gs pos="5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70" tIns="40085" rIns="80170" bIns="40085" rtlCol="0" anchor="ctr">
            <a:noAutofit/>
          </a:bodyPr>
          <a:lstStyle/>
          <a:p>
            <a:pPr algn="ctr" rtl="1"/>
            <a:r>
              <a:rPr lang="ar-SA" b="1" dirty="0"/>
              <a:t>نشأة أول معلمة كويتية ” السيدة مريم عبد الملك الصالح</a:t>
            </a:r>
            <a:r>
              <a:rPr lang="en-US" b="1" dirty="0"/>
              <a:t> </a:t>
            </a:r>
            <a:endParaRPr lang="en-US" sz="3600" b="1" dirty="0">
              <a:solidFill>
                <a:schemeClr val="tx1"/>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107" name="CasetăText 53">
            <a:extLst>
              <a:ext uri="{FF2B5EF4-FFF2-40B4-BE49-F238E27FC236}">
                <a16:creationId xmlns:a16="http://schemas.microsoft.com/office/drawing/2014/main" id="{1AACA691-1E7B-2C46-B662-1E6D9465A81E}"/>
              </a:ext>
            </a:extLst>
          </p:cNvPr>
          <p:cNvSpPr txBox="1"/>
          <p:nvPr/>
        </p:nvSpPr>
        <p:spPr>
          <a:xfrm>
            <a:off x="8543500" y="3802609"/>
            <a:ext cx="2975524" cy="1206120"/>
          </a:xfrm>
          <a:prstGeom prst="rect">
            <a:avLst/>
          </a:prstGeom>
          <a:noFill/>
        </p:spPr>
        <p:txBody>
          <a:bodyPr wrap="square" lIns="80170" tIns="40085" rIns="80170" bIns="40085" rtlCol="0">
            <a:noAutofit/>
          </a:bodyPr>
          <a:lstStyle/>
          <a:p>
            <a:pPr algn="r" rtl="1"/>
            <a:endParaRPr lang="ar-KW" b="1" dirty="0">
              <a:solidFill>
                <a:schemeClr val="accent6"/>
              </a:solidFill>
            </a:endParaRPr>
          </a:p>
        </p:txBody>
      </p:sp>
      <p:grpSp>
        <p:nvGrpSpPr>
          <p:cNvPr id="40" name="Group 66">
            <a:extLst>
              <a:ext uri="{FF2B5EF4-FFF2-40B4-BE49-F238E27FC236}">
                <a16:creationId xmlns:a16="http://schemas.microsoft.com/office/drawing/2014/main" id="{1FE2EB60-19BD-134A-81F7-EF59755A1540}"/>
              </a:ext>
            </a:extLst>
          </p:cNvPr>
          <p:cNvGrpSpPr/>
          <p:nvPr/>
        </p:nvGrpSpPr>
        <p:grpSpPr>
          <a:xfrm>
            <a:off x="154833" y="-150786"/>
            <a:ext cx="2233942" cy="2170656"/>
            <a:chOff x="2050259" y="1557763"/>
            <a:chExt cx="1600200" cy="1540308"/>
          </a:xfrm>
        </p:grpSpPr>
        <p:sp>
          <p:nvSpPr>
            <p:cNvPr id="41" name="Freeform 6">
              <a:extLst>
                <a:ext uri="{FF2B5EF4-FFF2-40B4-BE49-F238E27FC236}">
                  <a16:creationId xmlns:a16="http://schemas.microsoft.com/office/drawing/2014/main" id="{9176E713-3C66-E24C-AC9C-8E0E2A72343D}"/>
                </a:ext>
              </a:extLst>
            </p:cNvPr>
            <p:cNvSpPr>
              <a:spLocks/>
            </p:cNvSpPr>
            <p:nvPr/>
          </p:nvSpPr>
          <p:spPr bwMode="auto">
            <a:xfrm rot="10800000">
              <a:off x="2050259" y="1557763"/>
              <a:ext cx="1600200" cy="1540308"/>
            </a:xfrm>
            <a:custGeom>
              <a:avLst/>
              <a:gdLst>
                <a:gd name="T0" fmla="*/ 172 w 518"/>
                <a:gd name="T1" fmla="*/ 493 h 493"/>
                <a:gd name="T2" fmla="*/ 67 w 518"/>
                <a:gd name="T3" fmla="*/ 417 h 493"/>
                <a:gd name="T4" fmla="*/ 14 w 518"/>
                <a:gd name="T5" fmla="*/ 251 h 493"/>
                <a:gd name="T6" fmla="*/ 54 w 518"/>
                <a:gd name="T7" fmla="*/ 128 h 493"/>
                <a:gd name="T8" fmla="*/ 194 w 518"/>
                <a:gd name="T9" fmla="*/ 26 h 493"/>
                <a:gd name="T10" fmla="*/ 324 w 518"/>
                <a:gd name="T11" fmla="*/ 26 h 493"/>
                <a:gd name="T12" fmla="*/ 464 w 518"/>
                <a:gd name="T13" fmla="*/ 128 h 493"/>
                <a:gd name="T14" fmla="*/ 504 w 518"/>
                <a:gd name="T15" fmla="*/ 251 h 493"/>
                <a:gd name="T16" fmla="*/ 451 w 518"/>
                <a:gd name="T17" fmla="*/ 417 h 493"/>
                <a:gd name="T18" fmla="*/ 346 w 518"/>
                <a:gd name="T19" fmla="*/ 493 h 493"/>
                <a:gd name="T20" fmla="*/ 172 w 518"/>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493">
                  <a:moveTo>
                    <a:pt x="172" y="493"/>
                  </a:moveTo>
                  <a:cubicBezTo>
                    <a:pt x="128" y="493"/>
                    <a:pt x="81" y="459"/>
                    <a:pt x="67" y="417"/>
                  </a:cubicBezTo>
                  <a:cubicBezTo>
                    <a:pt x="14" y="251"/>
                    <a:pt x="14" y="251"/>
                    <a:pt x="14" y="251"/>
                  </a:cubicBezTo>
                  <a:cubicBezTo>
                    <a:pt x="0" y="210"/>
                    <a:pt x="18" y="154"/>
                    <a:pt x="54" y="128"/>
                  </a:cubicBezTo>
                  <a:cubicBezTo>
                    <a:pt x="194" y="26"/>
                    <a:pt x="194" y="26"/>
                    <a:pt x="194" y="26"/>
                  </a:cubicBezTo>
                  <a:cubicBezTo>
                    <a:pt x="230" y="0"/>
                    <a:pt x="288" y="0"/>
                    <a:pt x="324" y="26"/>
                  </a:cubicBezTo>
                  <a:cubicBezTo>
                    <a:pt x="464" y="128"/>
                    <a:pt x="464" y="128"/>
                    <a:pt x="464" y="128"/>
                  </a:cubicBezTo>
                  <a:cubicBezTo>
                    <a:pt x="500" y="154"/>
                    <a:pt x="518" y="210"/>
                    <a:pt x="504" y="251"/>
                  </a:cubicBezTo>
                  <a:cubicBezTo>
                    <a:pt x="451" y="417"/>
                    <a:pt x="451" y="417"/>
                    <a:pt x="451" y="417"/>
                  </a:cubicBezTo>
                  <a:cubicBezTo>
                    <a:pt x="437" y="459"/>
                    <a:pt x="390" y="493"/>
                    <a:pt x="346" y="493"/>
                  </a:cubicBezTo>
                  <a:lnTo>
                    <a:pt x="172" y="493"/>
                  </a:lnTo>
                  <a:close/>
                </a:path>
              </a:pathLst>
            </a:custGeom>
            <a:solidFill>
              <a:srgbClr val="FFBE00"/>
            </a:solidFill>
            <a:ln>
              <a:noFill/>
            </a:ln>
          </p:spPr>
          <p:txBody>
            <a:bodyPr vert="horz" wrap="square" lIns="68580" tIns="34290" rIns="68580" bIns="34290" numCol="1" anchor="t" anchorCtr="0" compatLnSpc="1">
              <a:prstTxWarp prst="textNoShape">
                <a:avLst/>
              </a:prstTxWarp>
              <a:normAutofit/>
            </a:bodyPr>
            <a:lstStyle/>
            <a:p>
              <a:pPr marL="0" algn="r" defTabSz="914400" rtl="1" eaLnBrk="1" latinLnBrk="0" hangingPunct="1"/>
              <a:endParaRPr lang="en-US" sz="1350"/>
            </a:p>
          </p:txBody>
        </p:sp>
        <p:sp>
          <p:nvSpPr>
            <p:cNvPr id="42" name="Freeform 6">
              <a:extLst>
                <a:ext uri="{FF2B5EF4-FFF2-40B4-BE49-F238E27FC236}">
                  <a16:creationId xmlns:a16="http://schemas.microsoft.com/office/drawing/2014/main" id="{DA153590-D705-104D-9FCB-3032A7F810DB}"/>
                </a:ext>
              </a:extLst>
            </p:cNvPr>
            <p:cNvSpPr>
              <a:spLocks/>
            </p:cNvSpPr>
            <p:nvPr/>
          </p:nvSpPr>
          <p:spPr bwMode="auto">
            <a:xfrm rot="10800000">
              <a:off x="2159613" y="1660377"/>
              <a:ext cx="1396424" cy="1344159"/>
            </a:xfrm>
            <a:custGeom>
              <a:avLst/>
              <a:gdLst>
                <a:gd name="T0" fmla="*/ 172 w 518"/>
                <a:gd name="T1" fmla="*/ 493 h 493"/>
                <a:gd name="T2" fmla="*/ 67 w 518"/>
                <a:gd name="T3" fmla="*/ 417 h 493"/>
                <a:gd name="T4" fmla="*/ 14 w 518"/>
                <a:gd name="T5" fmla="*/ 251 h 493"/>
                <a:gd name="T6" fmla="*/ 54 w 518"/>
                <a:gd name="T7" fmla="*/ 128 h 493"/>
                <a:gd name="T8" fmla="*/ 194 w 518"/>
                <a:gd name="T9" fmla="*/ 26 h 493"/>
                <a:gd name="T10" fmla="*/ 324 w 518"/>
                <a:gd name="T11" fmla="*/ 26 h 493"/>
                <a:gd name="T12" fmla="*/ 464 w 518"/>
                <a:gd name="T13" fmla="*/ 128 h 493"/>
                <a:gd name="T14" fmla="*/ 504 w 518"/>
                <a:gd name="T15" fmla="*/ 251 h 493"/>
                <a:gd name="T16" fmla="*/ 451 w 518"/>
                <a:gd name="T17" fmla="*/ 417 h 493"/>
                <a:gd name="T18" fmla="*/ 346 w 518"/>
                <a:gd name="T19" fmla="*/ 493 h 493"/>
                <a:gd name="T20" fmla="*/ 172 w 518"/>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493">
                  <a:moveTo>
                    <a:pt x="172" y="493"/>
                  </a:moveTo>
                  <a:cubicBezTo>
                    <a:pt x="128" y="493"/>
                    <a:pt x="81" y="459"/>
                    <a:pt x="67" y="417"/>
                  </a:cubicBezTo>
                  <a:cubicBezTo>
                    <a:pt x="14" y="251"/>
                    <a:pt x="14" y="251"/>
                    <a:pt x="14" y="251"/>
                  </a:cubicBezTo>
                  <a:cubicBezTo>
                    <a:pt x="0" y="210"/>
                    <a:pt x="18" y="154"/>
                    <a:pt x="54" y="128"/>
                  </a:cubicBezTo>
                  <a:cubicBezTo>
                    <a:pt x="194" y="26"/>
                    <a:pt x="194" y="26"/>
                    <a:pt x="194" y="26"/>
                  </a:cubicBezTo>
                  <a:cubicBezTo>
                    <a:pt x="230" y="0"/>
                    <a:pt x="288" y="0"/>
                    <a:pt x="324" y="26"/>
                  </a:cubicBezTo>
                  <a:cubicBezTo>
                    <a:pt x="464" y="128"/>
                    <a:pt x="464" y="128"/>
                    <a:pt x="464" y="128"/>
                  </a:cubicBezTo>
                  <a:cubicBezTo>
                    <a:pt x="500" y="154"/>
                    <a:pt x="518" y="210"/>
                    <a:pt x="504" y="251"/>
                  </a:cubicBezTo>
                  <a:cubicBezTo>
                    <a:pt x="451" y="417"/>
                    <a:pt x="451" y="417"/>
                    <a:pt x="451" y="417"/>
                  </a:cubicBezTo>
                  <a:cubicBezTo>
                    <a:pt x="437" y="459"/>
                    <a:pt x="390" y="493"/>
                    <a:pt x="346" y="493"/>
                  </a:cubicBezTo>
                  <a:lnTo>
                    <a:pt x="172" y="49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normAutofit/>
            </a:bodyPr>
            <a:lstStyle/>
            <a:p>
              <a:endParaRPr lang="en-US" sz="1350"/>
            </a:p>
          </p:txBody>
        </p:sp>
        <p:sp>
          <p:nvSpPr>
            <p:cNvPr id="43" name="CasetăText 87">
              <a:extLst>
                <a:ext uri="{FF2B5EF4-FFF2-40B4-BE49-F238E27FC236}">
                  <a16:creationId xmlns:a16="http://schemas.microsoft.com/office/drawing/2014/main" id="{4F40F0CF-3FFA-8943-ACDD-13175EA59518}"/>
                </a:ext>
              </a:extLst>
            </p:cNvPr>
            <p:cNvSpPr txBox="1"/>
            <p:nvPr/>
          </p:nvSpPr>
          <p:spPr>
            <a:xfrm>
              <a:off x="2218971" y="2101422"/>
              <a:ext cx="1207260" cy="636721"/>
            </a:xfrm>
            <a:prstGeom prst="rect">
              <a:avLst/>
            </a:prstGeom>
            <a:noFill/>
          </p:spPr>
          <p:txBody>
            <a:bodyPr wrap="square" rtlCol="0">
              <a:normAutofit/>
            </a:bodyPr>
            <a:lstStyle/>
            <a:p>
              <a:pPr algn="ctr"/>
              <a:r>
                <a:rPr lang="ar-BH" sz="2400" b="1" dirty="0">
                  <a:cs typeface="+mj-cs"/>
                </a:rPr>
                <a:t>الممارسة</a:t>
              </a:r>
              <a:endParaRPr lang="en-US" sz="2400" b="1" dirty="0">
                <a:cs typeface="+mj-cs"/>
              </a:endParaRPr>
            </a:p>
          </p:txBody>
        </p:sp>
      </p:grpSp>
      <p:sp>
        <p:nvSpPr>
          <p:cNvPr id="17" name="مربع نص 16">
            <a:extLst>
              <a:ext uri="{FF2B5EF4-FFF2-40B4-BE49-F238E27FC236}">
                <a16:creationId xmlns:a16="http://schemas.microsoft.com/office/drawing/2014/main" id="{851355C6-21EB-4E4C-96B8-755A1221FE92}"/>
              </a:ext>
            </a:extLst>
          </p:cNvPr>
          <p:cNvSpPr txBox="1"/>
          <p:nvPr/>
        </p:nvSpPr>
        <p:spPr>
          <a:xfrm>
            <a:off x="1168402" y="2840857"/>
            <a:ext cx="9908607" cy="3227422"/>
          </a:xfrm>
          <a:prstGeom prst="rect">
            <a:avLst/>
          </a:prstGeom>
          <a:noFill/>
        </p:spPr>
        <p:txBody>
          <a:bodyPr wrap="square">
            <a:spAutoFit/>
          </a:bodyPr>
          <a:lstStyle/>
          <a:p>
            <a:pPr algn="r" rtl="1">
              <a:lnSpc>
                <a:spcPct val="107000"/>
              </a:lnSpc>
              <a:spcAft>
                <a:spcPts val="800"/>
              </a:spcAft>
            </a:pPr>
            <a:r>
              <a:rPr lang="ar-KW" sz="3200" b="1" dirty="0">
                <a:solidFill>
                  <a:schemeClr val="bg1"/>
                </a:solidFill>
                <a:latin typeface="ArialMT"/>
                <a:ea typeface="Calibri" panose="020F0502020204030204" pitchFamily="34" charset="0"/>
                <a:cs typeface="ArialMT"/>
              </a:rPr>
              <a:t>            </a:t>
            </a:r>
            <a:r>
              <a:rPr lang="ar-KW" sz="3200" b="1" dirty="0">
                <a:solidFill>
                  <a:srgbClr val="FF0000"/>
                </a:solidFill>
                <a:latin typeface="ArialMT"/>
                <a:ea typeface="Calibri" panose="020F0502020204030204" pitchFamily="34" charset="0"/>
                <a:cs typeface="ArialMT"/>
              </a:rPr>
              <a:t>للمرأة الكويتية دور بارز في تقدم المجتمع وتطوره , </a:t>
            </a:r>
            <a:r>
              <a:rPr lang="ar-KW" sz="3200" b="1" dirty="0">
                <a:solidFill>
                  <a:schemeClr val="bg1"/>
                </a:solidFill>
                <a:latin typeface="ArialMT"/>
                <a:ea typeface="Calibri" panose="020F0502020204030204" pitchFamily="34" charset="0"/>
                <a:cs typeface="ArialMT"/>
              </a:rPr>
              <a:t>ومن هذه الشخصيات ( مريم عبد الله الصالح ) </a:t>
            </a:r>
            <a:r>
              <a:rPr lang="ar-SA" sz="3200" b="1" dirty="0">
                <a:solidFill>
                  <a:schemeClr val="bg1"/>
                </a:solidFill>
                <a:effectLst/>
                <a:latin typeface="ArialMT"/>
                <a:ea typeface="Calibri" panose="020F0502020204030204" pitchFamily="34" charset="0"/>
                <a:cs typeface="ArialMT"/>
              </a:rPr>
              <a:t>ولدت مريم الصالح في أكتوبر عام 1926 ،  حيث قامت بحفظ القرآن الكريم وهي في سن الخامسة </a:t>
            </a:r>
            <a:r>
              <a:rPr lang="en-US" sz="3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a:t>
            </a:r>
            <a:r>
              <a:rPr lang="ar-SA" sz="3200" b="1" dirty="0">
                <a:solidFill>
                  <a:schemeClr val="bg1"/>
                </a:solidFill>
                <a:effectLst/>
                <a:latin typeface="ArialMT"/>
                <a:ea typeface="Calibri" panose="020F0502020204030204" pitchFamily="34" charset="0"/>
                <a:cs typeface="ArialMT"/>
              </a:rPr>
              <a:t> ولم يتجاوز عمر السيدة مريم سن العاشرة إلا</a:t>
            </a:r>
            <a:r>
              <a:rPr lang="ar-KW" sz="3200" b="1" dirty="0">
                <a:solidFill>
                  <a:schemeClr val="bg1"/>
                </a:solidFill>
                <a:effectLst/>
                <a:latin typeface="ArialMT"/>
                <a:ea typeface="Calibri" panose="020F0502020204030204" pitchFamily="34" charset="0"/>
                <a:cs typeface="ArialMT"/>
              </a:rPr>
              <a:t> و</a:t>
            </a:r>
            <a:r>
              <a:rPr lang="ar-SA" sz="3200" b="1" dirty="0">
                <a:solidFill>
                  <a:schemeClr val="bg1"/>
                </a:solidFill>
                <a:effectLst/>
                <a:latin typeface="ArialMT"/>
                <a:ea typeface="Calibri" panose="020F0502020204030204" pitchFamily="34" charset="0"/>
                <a:cs typeface="ArialMT"/>
              </a:rPr>
              <a:t> أصبحت تقوم بدور فعال في التدريس للبنات الأصغر منها سنا ، وكانت السيدة مريم الصالح محل اهتمام والدها ، فحرص على تعليمها قواعد النحو والفقه والتاريخ والجغرافيا .</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8" name="مربع نص 17">
            <a:extLst>
              <a:ext uri="{FF2B5EF4-FFF2-40B4-BE49-F238E27FC236}">
                <a16:creationId xmlns:a16="http://schemas.microsoft.com/office/drawing/2014/main" id="{0488E12F-4C23-466D-B1BA-160A1585DE3D}"/>
              </a:ext>
            </a:extLst>
          </p:cNvPr>
          <p:cNvSpPr txBox="1"/>
          <p:nvPr/>
        </p:nvSpPr>
        <p:spPr>
          <a:xfrm>
            <a:off x="4889876" y="526455"/>
            <a:ext cx="3895304" cy="923330"/>
          </a:xfrm>
          <a:prstGeom prst="rect">
            <a:avLst/>
          </a:prstGeom>
          <a:solidFill>
            <a:srgbClr val="FFFF00"/>
          </a:solidFill>
        </p:spPr>
        <p:txBody>
          <a:bodyPr wrap="square" rtlCol="1">
            <a:spAutoFit/>
          </a:bodyPr>
          <a:lstStyle/>
          <a:p>
            <a:pPr defTabSz="457200"/>
            <a:r>
              <a:rPr lang="ar-SA" sz="5400" b="1" dirty="0">
                <a:solidFill>
                  <a:prstClr val="black"/>
                </a:solidFill>
                <a:latin typeface="Impact" panose="020B0806030902050204"/>
                <a:cs typeface="Akhbar MT" pitchFamily="2" charset="-78"/>
              </a:rPr>
              <a:t>شخصيات بارزة</a:t>
            </a:r>
            <a:endParaRPr lang="ar-KW" sz="5400" b="1" dirty="0">
              <a:solidFill>
                <a:prstClr val="black"/>
              </a:solidFill>
              <a:latin typeface="Impact" panose="020B0806030902050204"/>
              <a:cs typeface="Akhbar MT" pitchFamily="2" charset="-78"/>
            </a:endParaRPr>
          </a:p>
        </p:txBody>
      </p:sp>
    </p:spTree>
    <p:extLst>
      <p:ext uri="{BB962C8B-B14F-4D97-AF65-F5344CB8AC3E}">
        <p14:creationId xmlns:p14="http://schemas.microsoft.com/office/powerpoint/2010/main" val="297326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left)">
                                      <p:cBhvr>
                                        <p:cTn id="13" dur="500"/>
                                        <p:tgtEl>
                                          <p:spTgt spid="106"/>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6" grpId="0" animBg="1"/>
      <p:bldP spid="10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asetăText 5">
            <a:extLst>
              <a:ext uri="{FF2B5EF4-FFF2-40B4-BE49-F238E27FC236}">
                <a16:creationId xmlns:a16="http://schemas.microsoft.com/office/drawing/2014/main" id="{9DC558EE-6776-374F-86F7-324130AC5D72}"/>
              </a:ext>
            </a:extLst>
          </p:cNvPr>
          <p:cNvSpPr txBox="1"/>
          <p:nvPr/>
        </p:nvSpPr>
        <p:spPr>
          <a:xfrm>
            <a:off x="-3348597" y="2145785"/>
            <a:ext cx="1329562" cy="2071145"/>
          </a:xfrm>
          <a:prstGeom prst="rect">
            <a:avLst/>
          </a:prstGeom>
          <a:noFill/>
        </p:spPr>
        <p:txBody>
          <a:bodyPr wrap="square" lIns="80170" tIns="40085" rIns="80170" bIns="40085" rtlCol="0" anchor="ctr" anchorCtr="0">
            <a:noAutofit/>
          </a:bodyPr>
          <a:lstStyle/>
          <a:p>
            <a:endParaRPr lang="en-US" sz="8400" b="1" dirty="0">
              <a:solidFill>
                <a:schemeClr val="accent6">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2" name="CasetăText 19">
            <a:extLst>
              <a:ext uri="{FF2B5EF4-FFF2-40B4-BE49-F238E27FC236}">
                <a16:creationId xmlns:a16="http://schemas.microsoft.com/office/drawing/2014/main" id="{E081F7DF-7118-974F-95BA-3B9B2B583D95}"/>
              </a:ext>
            </a:extLst>
          </p:cNvPr>
          <p:cNvSpPr txBox="1"/>
          <p:nvPr/>
        </p:nvSpPr>
        <p:spPr>
          <a:xfrm>
            <a:off x="3971622" y="171740"/>
            <a:ext cx="3133972" cy="3206387"/>
          </a:xfrm>
          <a:prstGeom prst="rect">
            <a:avLst/>
          </a:prstGeom>
          <a:noFill/>
        </p:spPr>
        <p:txBody>
          <a:bodyPr wrap="square" lIns="80170" tIns="40085" rIns="80170" bIns="40085" rtlCol="0">
            <a:noAutofit/>
          </a:bodyPr>
          <a:lstStyle/>
          <a:p>
            <a:endParaRPr lang="en-US" sz="8400" b="1" dirty="0">
              <a:solidFill>
                <a:schemeClr val="accent2">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3" name="CasetăText 20">
            <a:extLst>
              <a:ext uri="{FF2B5EF4-FFF2-40B4-BE49-F238E27FC236}">
                <a16:creationId xmlns:a16="http://schemas.microsoft.com/office/drawing/2014/main" id="{8539CDBF-D5DB-D645-AD43-C85B34CC7D7E}"/>
              </a:ext>
            </a:extLst>
          </p:cNvPr>
          <p:cNvSpPr txBox="1"/>
          <p:nvPr/>
        </p:nvSpPr>
        <p:spPr>
          <a:xfrm>
            <a:off x="-2019035" y="8111779"/>
            <a:ext cx="1519501" cy="2048484"/>
          </a:xfrm>
          <a:prstGeom prst="rect">
            <a:avLst/>
          </a:prstGeom>
          <a:noFill/>
        </p:spPr>
        <p:txBody>
          <a:bodyPr wrap="square" lIns="80170" tIns="40085" rIns="80170" bIns="40085" rtlCol="0" anchor="ctr" anchorCtr="0">
            <a:noAutofit/>
          </a:bodyPr>
          <a:lstStyle/>
          <a:p>
            <a:endParaRPr lang="en-US" sz="8400" b="1" dirty="0">
              <a:solidFill>
                <a:schemeClr val="accent5">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4" name="CasetăText 21">
            <a:extLst>
              <a:ext uri="{FF2B5EF4-FFF2-40B4-BE49-F238E27FC236}">
                <a16:creationId xmlns:a16="http://schemas.microsoft.com/office/drawing/2014/main" id="{C7BD78FF-FDEC-4845-8D25-2813C701C35B}"/>
              </a:ext>
            </a:extLst>
          </p:cNvPr>
          <p:cNvSpPr txBox="1"/>
          <p:nvPr/>
        </p:nvSpPr>
        <p:spPr>
          <a:xfrm>
            <a:off x="-3348597" y="6504290"/>
            <a:ext cx="1139625" cy="2048484"/>
          </a:xfrm>
          <a:prstGeom prst="rect">
            <a:avLst/>
          </a:prstGeom>
          <a:noFill/>
        </p:spPr>
        <p:txBody>
          <a:bodyPr wrap="square" lIns="80170" tIns="40085" rIns="80170" bIns="40085" rtlCol="0" anchor="ctr" anchorCtr="0">
            <a:noAutofit/>
          </a:bodyPr>
          <a:lstStyle/>
          <a:p>
            <a:endParaRPr lang="en-US" sz="8400" b="1" dirty="0">
              <a:solidFill>
                <a:schemeClr val="accent2"/>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102" name="CasetăText 53">
            <a:extLst>
              <a:ext uri="{FF2B5EF4-FFF2-40B4-BE49-F238E27FC236}">
                <a16:creationId xmlns:a16="http://schemas.microsoft.com/office/drawing/2014/main" id="{A7D36E89-B8F6-C14F-AC2E-34E1D7DC2C82}"/>
              </a:ext>
            </a:extLst>
          </p:cNvPr>
          <p:cNvSpPr txBox="1"/>
          <p:nvPr/>
        </p:nvSpPr>
        <p:spPr>
          <a:xfrm>
            <a:off x="4529014" y="3592523"/>
            <a:ext cx="2308514" cy="1252430"/>
          </a:xfrm>
          <a:prstGeom prst="rect">
            <a:avLst/>
          </a:prstGeom>
          <a:noFill/>
        </p:spPr>
        <p:txBody>
          <a:bodyPr wrap="square" lIns="80170" tIns="40085" rIns="80170" bIns="40085" rtlCol="0">
            <a:normAutofit/>
          </a:bodyPr>
          <a:lstStyle/>
          <a:p>
            <a:pPr algn="r" rtl="1"/>
            <a:endParaRPr lang="ar-KW" sz="2000" dirty="0">
              <a:solidFill>
                <a:srgbClr val="FD6701"/>
              </a:solidFill>
            </a:endParaRPr>
          </a:p>
          <a:p>
            <a:pPr algn="r" rtl="1"/>
            <a:r>
              <a:rPr lang="ar-KW" sz="2000" b="1" dirty="0"/>
              <a:t>.</a:t>
            </a:r>
          </a:p>
        </p:txBody>
      </p:sp>
      <p:grpSp>
        <p:nvGrpSpPr>
          <p:cNvPr id="103" name="Grupare 1">
            <a:extLst>
              <a:ext uri="{FF2B5EF4-FFF2-40B4-BE49-F238E27FC236}">
                <a16:creationId xmlns:a16="http://schemas.microsoft.com/office/drawing/2014/main" id="{582868E9-4DDC-1146-850B-EBB3429F1A40}"/>
              </a:ext>
            </a:extLst>
          </p:cNvPr>
          <p:cNvGrpSpPr/>
          <p:nvPr/>
        </p:nvGrpSpPr>
        <p:grpSpPr>
          <a:xfrm>
            <a:off x="1005195" y="1366298"/>
            <a:ext cx="11102833" cy="5319962"/>
            <a:chOff x="2195040" y="100362"/>
            <a:chExt cx="2376264" cy="2376264"/>
          </a:xfrm>
          <a:solidFill>
            <a:schemeClr val="accent4">
              <a:lumMod val="20000"/>
              <a:lumOff val="80000"/>
            </a:schemeClr>
          </a:solidFill>
        </p:grpSpPr>
        <p:sp>
          <p:nvSpPr>
            <p:cNvPr id="104" name="Rounded Rectangle 103">
              <a:extLst>
                <a:ext uri="{FF2B5EF4-FFF2-40B4-BE49-F238E27FC236}">
                  <a16:creationId xmlns:a16="http://schemas.microsoft.com/office/drawing/2014/main" id="{88225248-920D-7E45-8602-11F09242A48E}"/>
                </a:ext>
              </a:extLst>
            </p:cNvPr>
            <p:cNvSpPr/>
            <p:nvPr/>
          </p:nvSpPr>
          <p:spPr>
            <a:xfrm>
              <a:off x="2195040" y="100362"/>
              <a:ext cx="2376264" cy="2376264"/>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cxnSp>
          <p:nvCxnSpPr>
            <p:cNvPr id="105" name="Straight Connector 104">
              <a:extLst>
                <a:ext uri="{FF2B5EF4-FFF2-40B4-BE49-F238E27FC236}">
                  <a16:creationId xmlns:a16="http://schemas.microsoft.com/office/drawing/2014/main" id="{7647E7A7-B532-E242-9C9E-09DE64694C98}"/>
                </a:ext>
              </a:extLst>
            </p:cNvPr>
            <p:cNvCxnSpPr/>
            <p:nvPr/>
          </p:nvCxnSpPr>
          <p:spPr>
            <a:xfrm>
              <a:off x="2195040" y="2116586"/>
              <a:ext cx="2376264" cy="0"/>
            </a:xfrm>
            <a:prstGeom prst="line">
              <a:avLst/>
            </a:prstGeom>
            <a:grpFill/>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659FBE9E-5DBB-5742-9185-9FB06B90B6C9}"/>
              </a:ext>
            </a:extLst>
          </p:cNvPr>
          <p:cNvSpPr/>
          <p:nvPr/>
        </p:nvSpPr>
        <p:spPr>
          <a:xfrm>
            <a:off x="4529014" y="143046"/>
            <a:ext cx="7064479" cy="585281"/>
          </a:xfrm>
          <a:prstGeom prst="rect">
            <a:avLst/>
          </a:prstGeom>
          <a:gradFill flip="none" rotWithShape="1">
            <a:gsLst>
              <a:gs pos="0">
                <a:schemeClr val="accent6">
                  <a:lumMod val="57000"/>
                </a:schemeClr>
              </a:gs>
              <a:gs pos="14000">
                <a:schemeClr val="accent6">
                  <a:lumMod val="88000"/>
                  <a:lumOff val="12000"/>
                </a:schemeClr>
              </a:gs>
              <a:gs pos="84950">
                <a:schemeClr val="accent6">
                  <a:lumMod val="75000"/>
                  <a:lumOff val="25000"/>
                </a:schemeClr>
              </a:gs>
              <a:gs pos="100000">
                <a:schemeClr val="accent6">
                  <a:lumMod val="53000"/>
                </a:schemeClr>
              </a:gs>
              <a:gs pos="5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70" tIns="40085" rIns="80170" bIns="40085" rtlCol="0" anchor="ctr">
            <a:noAutofit/>
          </a:bodyPr>
          <a:lstStyle/>
          <a:p>
            <a:pPr algn="r" rtl="1"/>
            <a:r>
              <a:rPr lang="ar-KW" b="1" dirty="0"/>
              <a:t>      </a:t>
            </a:r>
            <a:r>
              <a:rPr lang="ar-SA" b="1" dirty="0"/>
              <a:t>رحلة السيدة مريم عبد الملك الصالح مع التعليم</a:t>
            </a:r>
            <a:r>
              <a:rPr lang="en-US" b="1" dirty="0"/>
              <a:t> :</a:t>
            </a:r>
            <a:endParaRPr lang="en-US" dirty="0"/>
          </a:p>
          <a:p>
            <a:pPr algn="r" rtl="1"/>
            <a:r>
              <a:rPr lang="en-US" b="1" dirty="0"/>
              <a:t> </a:t>
            </a:r>
            <a:endParaRPr lang="en-US" dirty="0"/>
          </a:p>
        </p:txBody>
      </p:sp>
      <p:grpSp>
        <p:nvGrpSpPr>
          <p:cNvPr id="40" name="Group 66">
            <a:extLst>
              <a:ext uri="{FF2B5EF4-FFF2-40B4-BE49-F238E27FC236}">
                <a16:creationId xmlns:a16="http://schemas.microsoft.com/office/drawing/2014/main" id="{1FE2EB60-19BD-134A-81F7-EF59755A1540}"/>
              </a:ext>
            </a:extLst>
          </p:cNvPr>
          <p:cNvGrpSpPr/>
          <p:nvPr/>
        </p:nvGrpSpPr>
        <p:grpSpPr>
          <a:xfrm>
            <a:off x="154832" y="-150786"/>
            <a:ext cx="2760896" cy="1902338"/>
            <a:chOff x="2050259" y="1557763"/>
            <a:chExt cx="1600200" cy="1540308"/>
          </a:xfrm>
        </p:grpSpPr>
        <p:sp>
          <p:nvSpPr>
            <p:cNvPr id="41" name="Freeform 6">
              <a:extLst>
                <a:ext uri="{FF2B5EF4-FFF2-40B4-BE49-F238E27FC236}">
                  <a16:creationId xmlns:a16="http://schemas.microsoft.com/office/drawing/2014/main" id="{9176E713-3C66-E24C-AC9C-8E0E2A72343D}"/>
                </a:ext>
              </a:extLst>
            </p:cNvPr>
            <p:cNvSpPr>
              <a:spLocks/>
            </p:cNvSpPr>
            <p:nvPr/>
          </p:nvSpPr>
          <p:spPr bwMode="auto">
            <a:xfrm rot="10800000">
              <a:off x="2050259" y="1557763"/>
              <a:ext cx="1600200" cy="1540308"/>
            </a:xfrm>
            <a:custGeom>
              <a:avLst/>
              <a:gdLst>
                <a:gd name="T0" fmla="*/ 172 w 518"/>
                <a:gd name="T1" fmla="*/ 493 h 493"/>
                <a:gd name="T2" fmla="*/ 67 w 518"/>
                <a:gd name="T3" fmla="*/ 417 h 493"/>
                <a:gd name="T4" fmla="*/ 14 w 518"/>
                <a:gd name="T5" fmla="*/ 251 h 493"/>
                <a:gd name="T6" fmla="*/ 54 w 518"/>
                <a:gd name="T7" fmla="*/ 128 h 493"/>
                <a:gd name="T8" fmla="*/ 194 w 518"/>
                <a:gd name="T9" fmla="*/ 26 h 493"/>
                <a:gd name="T10" fmla="*/ 324 w 518"/>
                <a:gd name="T11" fmla="*/ 26 h 493"/>
                <a:gd name="T12" fmla="*/ 464 w 518"/>
                <a:gd name="T13" fmla="*/ 128 h 493"/>
                <a:gd name="T14" fmla="*/ 504 w 518"/>
                <a:gd name="T15" fmla="*/ 251 h 493"/>
                <a:gd name="T16" fmla="*/ 451 w 518"/>
                <a:gd name="T17" fmla="*/ 417 h 493"/>
                <a:gd name="T18" fmla="*/ 346 w 518"/>
                <a:gd name="T19" fmla="*/ 493 h 493"/>
                <a:gd name="T20" fmla="*/ 172 w 518"/>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493">
                  <a:moveTo>
                    <a:pt x="172" y="493"/>
                  </a:moveTo>
                  <a:cubicBezTo>
                    <a:pt x="128" y="493"/>
                    <a:pt x="81" y="459"/>
                    <a:pt x="67" y="417"/>
                  </a:cubicBezTo>
                  <a:cubicBezTo>
                    <a:pt x="14" y="251"/>
                    <a:pt x="14" y="251"/>
                    <a:pt x="14" y="251"/>
                  </a:cubicBezTo>
                  <a:cubicBezTo>
                    <a:pt x="0" y="210"/>
                    <a:pt x="18" y="154"/>
                    <a:pt x="54" y="128"/>
                  </a:cubicBezTo>
                  <a:cubicBezTo>
                    <a:pt x="194" y="26"/>
                    <a:pt x="194" y="26"/>
                    <a:pt x="194" y="26"/>
                  </a:cubicBezTo>
                  <a:cubicBezTo>
                    <a:pt x="230" y="0"/>
                    <a:pt x="288" y="0"/>
                    <a:pt x="324" y="26"/>
                  </a:cubicBezTo>
                  <a:cubicBezTo>
                    <a:pt x="464" y="128"/>
                    <a:pt x="464" y="128"/>
                    <a:pt x="464" y="128"/>
                  </a:cubicBezTo>
                  <a:cubicBezTo>
                    <a:pt x="500" y="154"/>
                    <a:pt x="518" y="210"/>
                    <a:pt x="504" y="251"/>
                  </a:cubicBezTo>
                  <a:cubicBezTo>
                    <a:pt x="451" y="417"/>
                    <a:pt x="451" y="417"/>
                    <a:pt x="451" y="417"/>
                  </a:cubicBezTo>
                  <a:cubicBezTo>
                    <a:pt x="437" y="459"/>
                    <a:pt x="390" y="493"/>
                    <a:pt x="346" y="493"/>
                  </a:cubicBezTo>
                  <a:lnTo>
                    <a:pt x="172" y="493"/>
                  </a:lnTo>
                  <a:close/>
                </a:path>
              </a:pathLst>
            </a:custGeom>
            <a:solidFill>
              <a:srgbClr val="FFBE00"/>
            </a:solidFill>
            <a:ln>
              <a:noFill/>
            </a:ln>
          </p:spPr>
          <p:txBody>
            <a:bodyPr vert="horz" wrap="square" lIns="68580" tIns="34290" rIns="68580" bIns="34290" numCol="1" anchor="t" anchorCtr="0" compatLnSpc="1">
              <a:prstTxWarp prst="textNoShape">
                <a:avLst/>
              </a:prstTxWarp>
              <a:normAutofit/>
            </a:bodyPr>
            <a:lstStyle/>
            <a:p>
              <a:pPr marL="0" algn="r" defTabSz="914400" rtl="1" eaLnBrk="1" latinLnBrk="0" hangingPunct="1"/>
              <a:endParaRPr lang="en-US" sz="1350"/>
            </a:p>
          </p:txBody>
        </p:sp>
        <p:sp>
          <p:nvSpPr>
            <p:cNvPr id="42" name="Freeform 6">
              <a:extLst>
                <a:ext uri="{FF2B5EF4-FFF2-40B4-BE49-F238E27FC236}">
                  <a16:creationId xmlns:a16="http://schemas.microsoft.com/office/drawing/2014/main" id="{DA153590-D705-104D-9FCB-3032A7F810DB}"/>
                </a:ext>
              </a:extLst>
            </p:cNvPr>
            <p:cNvSpPr>
              <a:spLocks/>
            </p:cNvSpPr>
            <p:nvPr/>
          </p:nvSpPr>
          <p:spPr bwMode="auto">
            <a:xfrm rot="10800000">
              <a:off x="2159613" y="1660377"/>
              <a:ext cx="1396424" cy="1344159"/>
            </a:xfrm>
            <a:custGeom>
              <a:avLst/>
              <a:gdLst>
                <a:gd name="T0" fmla="*/ 172 w 518"/>
                <a:gd name="T1" fmla="*/ 493 h 493"/>
                <a:gd name="T2" fmla="*/ 67 w 518"/>
                <a:gd name="T3" fmla="*/ 417 h 493"/>
                <a:gd name="T4" fmla="*/ 14 w 518"/>
                <a:gd name="T5" fmla="*/ 251 h 493"/>
                <a:gd name="T6" fmla="*/ 54 w 518"/>
                <a:gd name="T7" fmla="*/ 128 h 493"/>
                <a:gd name="T8" fmla="*/ 194 w 518"/>
                <a:gd name="T9" fmla="*/ 26 h 493"/>
                <a:gd name="T10" fmla="*/ 324 w 518"/>
                <a:gd name="T11" fmla="*/ 26 h 493"/>
                <a:gd name="T12" fmla="*/ 464 w 518"/>
                <a:gd name="T13" fmla="*/ 128 h 493"/>
                <a:gd name="T14" fmla="*/ 504 w 518"/>
                <a:gd name="T15" fmla="*/ 251 h 493"/>
                <a:gd name="T16" fmla="*/ 451 w 518"/>
                <a:gd name="T17" fmla="*/ 417 h 493"/>
                <a:gd name="T18" fmla="*/ 346 w 518"/>
                <a:gd name="T19" fmla="*/ 493 h 493"/>
                <a:gd name="T20" fmla="*/ 172 w 518"/>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493">
                  <a:moveTo>
                    <a:pt x="172" y="493"/>
                  </a:moveTo>
                  <a:cubicBezTo>
                    <a:pt x="128" y="493"/>
                    <a:pt x="81" y="459"/>
                    <a:pt x="67" y="417"/>
                  </a:cubicBezTo>
                  <a:cubicBezTo>
                    <a:pt x="14" y="251"/>
                    <a:pt x="14" y="251"/>
                    <a:pt x="14" y="251"/>
                  </a:cubicBezTo>
                  <a:cubicBezTo>
                    <a:pt x="0" y="210"/>
                    <a:pt x="18" y="154"/>
                    <a:pt x="54" y="128"/>
                  </a:cubicBezTo>
                  <a:cubicBezTo>
                    <a:pt x="194" y="26"/>
                    <a:pt x="194" y="26"/>
                    <a:pt x="194" y="26"/>
                  </a:cubicBezTo>
                  <a:cubicBezTo>
                    <a:pt x="230" y="0"/>
                    <a:pt x="288" y="0"/>
                    <a:pt x="324" y="26"/>
                  </a:cubicBezTo>
                  <a:cubicBezTo>
                    <a:pt x="464" y="128"/>
                    <a:pt x="464" y="128"/>
                    <a:pt x="464" y="128"/>
                  </a:cubicBezTo>
                  <a:cubicBezTo>
                    <a:pt x="500" y="154"/>
                    <a:pt x="518" y="210"/>
                    <a:pt x="504" y="251"/>
                  </a:cubicBezTo>
                  <a:cubicBezTo>
                    <a:pt x="451" y="417"/>
                    <a:pt x="451" y="417"/>
                    <a:pt x="451" y="417"/>
                  </a:cubicBezTo>
                  <a:cubicBezTo>
                    <a:pt x="437" y="459"/>
                    <a:pt x="390" y="493"/>
                    <a:pt x="346" y="493"/>
                  </a:cubicBezTo>
                  <a:lnTo>
                    <a:pt x="172" y="49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normAutofit/>
            </a:bodyPr>
            <a:lstStyle/>
            <a:p>
              <a:endParaRPr lang="en-US" sz="1350"/>
            </a:p>
          </p:txBody>
        </p:sp>
        <p:sp>
          <p:nvSpPr>
            <p:cNvPr id="43" name="CasetăText 87">
              <a:extLst>
                <a:ext uri="{FF2B5EF4-FFF2-40B4-BE49-F238E27FC236}">
                  <a16:creationId xmlns:a16="http://schemas.microsoft.com/office/drawing/2014/main" id="{4F40F0CF-3FFA-8943-ACDD-13175EA59518}"/>
                </a:ext>
              </a:extLst>
            </p:cNvPr>
            <p:cNvSpPr txBox="1"/>
            <p:nvPr/>
          </p:nvSpPr>
          <p:spPr>
            <a:xfrm>
              <a:off x="2218971" y="2101422"/>
              <a:ext cx="1207260" cy="636721"/>
            </a:xfrm>
            <a:prstGeom prst="rect">
              <a:avLst/>
            </a:prstGeom>
            <a:noFill/>
          </p:spPr>
          <p:txBody>
            <a:bodyPr wrap="square" rtlCol="0">
              <a:normAutofit/>
            </a:bodyPr>
            <a:lstStyle/>
            <a:p>
              <a:pPr algn="ctr"/>
              <a:r>
                <a:rPr lang="ar-BH" sz="2800" b="1" dirty="0">
                  <a:cs typeface="+mj-cs"/>
                </a:rPr>
                <a:t>الممارسة</a:t>
              </a:r>
              <a:endParaRPr lang="en-US" sz="2800" b="1" dirty="0">
                <a:cs typeface="+mj-cs"/>
              </a:endParaRPr>
            </a:p>
          </p:txBody>
        </p:sp>
      </p:grpSp>
      <p:sp>
        <p:nvSpPr>
          <p:cNvPr id="17" name="مربع نص 16">
            <a:extLst>
              <a:ext uri="{FF2B5EF4-FFF2-40B4-BE49-F238E27FC236}">
                <a16:creationId xmlns:a16="http://schemas.microsoft.com/office/drawing/2014/main" id="{A482E315-DC8D-4BD2-8CB7-36CE9516982B}"/>
              </a:ext>
            </a:extLst>
          </p:cNvPr>
          <p:cNvSpPr txBox="1"/>
          <p:nvPr/>
        </p:nvSpPr>
        <p:spPr>
          <a:xfrm>
            <a:off x="2408830" y="3385007"/>
            <a:ext cx="7765576" cy="467629"/>
          </a:xfrm>
          <a:prstGeom prst="rect">
            <a:avLst/>
          </a:prstGeom>
          <a:noFill/>
        </p:spPr>
        <p:txBody>
          <a:bodyPr wrap="square">
            <a:spAutoFit/>
          </a:bodyPr>
          <a:lstStyle/>
          <a:p>
            <a:pPr algn="r" rtl="1">
              <a:lnSpc>
                <a:spcPct val="107000"/>
              </a:lnSpc>
              <a:spcAft>
                <a:spcPts val="800"/>
              </a:spcAft>
            </a:pPr>
            <a:r>
              <a:rPr lang="ar-SA" sz="2400" b="1" dirty="0">
                <a:effectLst/>
                <a:latin typeface="ArialMT"/>
                <a:ea typeface="Calibri" panose="020F0502020204030204" pitchFamily="34" charset="0"/>
                <a:cs typeface="ArialMT"/>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مربع نص 18">
            <a:extLst>
              <a:ext uri="{FF2B5EF4-FFF2-40B4-BE49-F238E27FC236}">
                <a16:creationId xmlns:a16="http://schemas.microsoft.com/office/drawing/2014/main" id="{1F6AF796-AC46-453F-8799-1379C1D9D53E}"/>
              </a:ext>
            </a:extLst>
          </p:cNvPr>
          <p:cNvSpPr txBox="1"/>
          <p:nvPr/>
        </p:nvSpPr>
        <p:spPr>
          <a:xfrm>
            <a:off x="1088664" y="2484139"/>
            <a:ext cx="10605063" cy="3215689"/>
          </a:xfrm>
          <a:prstGeom prst="rect">
            <a:avLst/>
          </a:prstGeom>
          <a:noFill/>
        </p:spPr>
        <p:txBody>
          <a:bodyPr wrap="square">
            <a:spAutoFit/>
          </a:bodyPr>
          <a:lstStyle/>
          <a:p>
            <a:pPr algn="r" rtl="1">
              <a:lnSpc>
                <a:spcPct val="107000"/>
              </a:lnSpc>
              <a:spcAft>
                <a:spcPts val="800"/>
              </a:spcAft>
            </a:pPr>
            <a:r>
              <a:rPr lang="ar-KW" sz="2800" b="1" dirty="0">
                <a:solidFill>
                  <a:schemeClr val="bg1"/>
                </a:solidFill>
                <a:effectLst/>
                <a:latin typeface="ArialMT"/>
                <a:ea typeface="Calibri" panose="020F0502020204030204" pitchFamily="34" charset="0"/>
                <a:cs typeface="ArialMT"/>
              </a:rPr>
              <a:t>              </a:t>
            </a:r>
            <a:r>
              <a:rPr lang="ar-SA" sz="3200" b="1" dirty="0">
                <a:solidFill>
                  <a:schemeClr val="bg1"/>
                </a:solidFill>
                <a:effectLst/>
                <a:latin typeface="ArialMT"/>
                <a:ea typeface="Calibri" panose="020F0502020204030204" pitchFamily="34" charset="0"/>
                <a:cs typeface="ArialMT"/>
              </a:rPr>
              <a:t>بالإضافة إلى ما</a:t>
            </a:r>
            <a:r>
              <a:rPr lang="ar-KW" sz="3200" b="1" dirty="0">
                <a:solidFill>
                  <a:schemeClr val="bg1"/>
                </a:solidFill>
                <a:effectLst/>
                <a:latin typeface="ArialMT"/>
                <a:ea typeface="Calibri" panose="020F0502020204030204" pitchFamily="34" charset="0"/>
                <a:cs typeface="ArialMT"/>
              </a:rPr>
              <a:t> </a:t>
            </a:r>
            <a:r>
              <a:rPr lang="ar-SA" sz="3200" b="1" dirty="0">
                <a:solidFill>
                  <a:schemeClr val="bg1"/>
                </a:solidFill>
                <a:effectLst/>
                <a:latin typeface="ArialMT"/>
                <a:ea typeface="Calibri" panose="020F0502020204030204" pitchFamily="34" charset="0"/>
                <a:cs typeface="ArialMT"/>
              </a:rPr>
              <a:t>سبق</a:t>
            </a:r>
            <a:r>
              <a:rPr lang="ar-KW" sz="3200" b="1" dirty="0">
                <a:solidFill>
                  <a:schemeClr val="bg1"/>
                </a:solidFill>
                <a:effectLst/>
                <a:latin typeface="ArialMT"/>
                <a:ea typeface="Calibri" panose="020F0502020204030204" pitchFamily="34" charset="0"/>
                <a:cs typeface="ArialMT"/>
              </a:rPr>
              <a:t> </a:t>
            </a:r>
            <a:r>
              <a:rPr lang="ar-SA" sz="3200" b="1" dirty="0">
                <a:solidFill>
                  <a:schemeClr val="bg1"/>
                </a:solidFill>
                <a:effectLst/>
                <a:latin typeface="ArialMT"/>
                <a:ea typeface="Calibri" panose="020F0502020204030204" pitchFamily="34" charset="0"/>
                <a:cs typeface="ArialMT"/>
              </a:rPr>
              <a:t>قامت دولة الكويت بافتتاح أول مدرسة نظامية لتعليم البنات عام 1938وحينها أصبحت السيدة مريم الصالح أول معلمة تحمل مشعل العلم بدولة الكويت ، </a:t>
            </a:r>
            <a:r>
              <a:rPr lang="ar-KW" sz="3200" b="1" dirty="0">
                <a:solidFill>
                  <a:schemeClr val="bg1"/>
                </a:solidFill>
                <a:latin typeface="ArialMT"/>
                <a:ea typeface="Calibri" panose="020F0502020204030204" pitchFamily="34" charset="0"/>
                <a:cs typeface="ArialMT"/>
              </a:rPr>
              <a:t>و</a:t>
            </a:r>
            <a:r>
              <a:rPr lang="ar-SA" sz="3200" b="1" dirty="0">
                <a:solidFill>
                  <a:schemeClr val="bg1"/>
                </a:solidFill>
                <a:effectLst/>
                <a:latin typeface="ArialMT"/>
                <a:ea typeface="Calibri" panose="020F0502020204030204" pitchFamily="34" charset="0"/>
                <a:cs typeface="ArialMT"/>
              </a:rPr>
              <a:t> كانت هذه المدرسة يطلق عليها اسم المدرسة الوسطى الأميرية، واستمرت السيدة مريم الصالح في العمل بداخل هذه المدرسة لمدة عشر سنوات، إلى أن تم تعينيها كأول ناظرة لمدرسة الزهراء، وبذلك تكون أيضا أول ناظرة مدرسة في دولة الكويت </a:t>
            </a:r>
            <a:r>
              <a:rPr lang="ar-SA" sz="2000" b="1" dirty="0">
                <a:solidFill>
                  <a:schemeClr val="bg1"/>
                </a:solidFill>
                <a:effectLst/>
                <a:latin typeface="ArialMT"/>
                <a:ea typeface="Calibri" panose="020F0502020204030204" pitchFamily="34" charset="0"/>
                <a:cs typeface="ArialMT"/>
              </a:rPr>
              <a:t>.</a:t>
            </a:r>
            <a:endPar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42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left)">
                                      <p:cBhvr>
                                        <p:cTn id="13" dur="500"/>
                                        <p:tgtEl>
                                          <p:spTgt spid="10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asetăText 5">
            <a:extLst>
              <a:ext uri="{FF2B5EF4-FFF2-40B4-BE49-F238E27FC236}">
                <a16:creationId xmlns:a16="http://schemas.microsoft.com/office/drawing/2014/main" id="{9DC558EE-6776-374F-86F7-324130AC5D72}"/>
              </a:ext>
            </a:extLst>
          </p:cNvPr>
          <p:cNvSpPr txBox="1"/>
          <p:nvPr/>
        </p:nvSpPr>
        <p:spPr>
          <a:xfrm>
            <a:off x="-3348597" y="2145785"/>
            <a:ext cx="1329562" cy="2071145"/>
          </a:xfrm>
          <a:prstGeom prst="rect">
            <a:avLst/>
          </a:prstGeom>
          <a:noFill/>
        </p:spPr>
        <p:txBody>
          <a:bodyPr wrap="square" lIns="80170" tIns="40085" rIns="80170" bIns="40085" rtlCol="0" anchor="ctr" anchorCtr="0">
            <a:noAutofit/>
          </a:bodyPr>
          <a:lstStyle/>
          <a:p>
            <a:endParaRPr lang="en-US" sz="8400" b="1" dirty="0">
              <a:solidFill>
                <a:schemeClr val="accent6">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2" name="CasetăText 19">
            <a:extLst>
              <a:ext uri="{FF2B5EF4-FFF2-40B4-BE49-F238E27FC236}">
                <a16:creationId xmlns:a16="http://schemas.microsoft.com/office/drawing/2014/main" id="{E081F7DF-7118-974F-95BA-3B9B2B583D95}"/>
              </a:ext>
            </a:extLst>
          </p:cNvPr>
          <p:cNvSpPr txBox="1"/>
          <p:nvPr/>
        </p:nvSpPr>
        <p:spPr>
          <a:xfrm>
            <a:off x="3971622" y="171740"/>
            <a:ext cx="3133972" cy="3206387"/>
          </a:xfrm>
          <a:prstGeom prst="rect">
            <a:avLst/>
          </a:prstGeom>
          <a:noFill/>
        </p:spPr>
        <p:txBody>
          <a:bodyPr wrap="square" lIns="80170" tIns="40085" rIns="80170" bIns="40085" rtlCol="0">
            <a:noAutofit/>
          </a:bodyPr>
          <a:lstStyle/>
          <a:p>
            <a:endParaRPr lang="en-US" sz="8400" b="1" dirty="0">
              <a:solidFill>
                <a:schemeClr val="accent2">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3" name="CasetăText 20">
            <a:extLst>
              <a:ext uri="{FF2B5EF4-FFF2-40B4-BE49-F238E27FC236}">
                <a16:creationId xmlns:a16="http://schemas.microsoft.com/office/drawing/2014/main" id="{8539CDBF-D5DB-D645-AD43-C85B34CC7D7E}"/>
              </a:ext>
            </a:extLst>
          </p:cNvPr>
          <p:cNvSpPr txBox="1"/>
          <p:nvPr/>
        </p:nvSpPr>
        <p:spPr>
          <a:xfrm>
            <a:off x="-2019035" y="8111779"/>
            <a:ext cx="1519501" cy="2048484"/>
          </a:xfrm>
          <a:prstGeom prst="rect">
            <a:avLst/>
          </a:prstGeom>
          <a:noFill/>
        </p:spPr>
        <p:txBody>
          <a:bodyPr wrap="square" lIns="80170" tIns="40085" rIns="80170" bIns="40085" rtlCol="0" anchor="ctr" anchorCtr="0">
            <a:noAutofit/>
          </a:bodyPr>
          <a:lstStyle/>
          <a:p>
            <a:endParaRPr lang="en-US" sz="8400" b="1" dirty="0">
              <a:solidFill>
                <a:schemeClr val="accent5">
                  <a:lumMod val="40000"/>
                  <a:lumOff val="60000"/>
                </a:schemeClr>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84" name="CasetăText 21">
            <a:extLst>
              <a:ext uri="{FF2B5EF4-FFF2-40B4-BE49-F238E27FC236}">
                <a16:creationId xmlns:a16="http://schemas.microsoft.com/office/drawing/2014/main" id="{C7BD78FF-FDEC-4845-8D25-2813C701C35B}"/>
              </a:ext>
            </a:extLst>
          </p:cNvPr>
          <p:cNvSpPr txBox="1"/>
          <p:nvPr/>
        </p:nvSpPr>
        <p:spPr>
          <a:xfrm>
            <a:off x="-3348597" y="6504290"/>
            <a:ext cx="1139625" cy="2048484"/>
          </a:xfrm>
          <a:prstGeom prst="rect">
            <a:avLst/>
          </a:prstGeom>
          <a:noFill/>
        </p:spPr>
        <p:txBody>
          <a:bodyPr wrap="square" lIns="80170" tIns="40085" rIns="80170" bIns="40085" rtlCol="0" anchor="ctr" anchorCtr="0">
            <a:noAutofit/>
          </a:bodyPr>
          <a:lstStyle/>
          <a:p>
            <a:endParaRPr lang="en-US" sz="8400" b="1" dirty="0">
              <a:solidFill>
                <a:schemeClr val="accent2"/>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102" name="CasetăText 53">
            <a:extLst>
              <a:ext uri="{FF2B5EF4-FFF2-40B4-BE49-F238E27FC236}">
                <a16:creationId xmlns:a16="http://schemas.microsoft.com/office/drawing/2014/main" id="{A7D36E89-B8F6-C14F-AC2E-34E1D7DC2C82}"/>
              </a:ext>
            </a:extLst>
          </p:cNvPr>
          <p:cNvSpPr txBox="1"/>
          <p:nvPr/>
        </p:nvSpPr>
        <p:spPr>
          <a:xfrm>
            <a:off x="4529014" y="3592523"/>
            <a:ext cx="2308514" cy="1252430"/>
          </a:xfrm>
          <a:prstGeom prst="rect">
            <a:avLst/>
          </a:prstGeom>
          <a:noFill/>
        </p:spPr>
        <p:txBody>
          <a:bodyPr wrap="square" lIns="80170" tIns="40085" rIns="80170" bIns="40085" rtlCol="0">
            <a:normAutofit/>
          </a:bodyPr>
          <a:lstStyle/>
          <a:p>
            <a:pPr algn="r" rtl="1"/>
            <a:endParaRPr lang="ar-KW" sz="2000" dirty="0">
              <a:solidFill>
                <a:srgbClr val="FD6701"/>
              </a:solidFill>
            </a:endParaRPr>
          </a:p>
          <a:p>
            <a:pPr algn="r" rtl="1"/>
            <a:r>
              <a:rPr lang="ar-KW" sz="2000" b="1" dirty="0"/>
              <a:t>.</a:t>
            </a:r>
          </a:p>
        </p:txBody>
      </p:sp>
      <p:grpSp>
        <p:nvGrpSpPr>
          <p:cNvPr id="103" name="Grupare 1">
            <a:extLst>
              <a:ext uri="{FF2B5EF4-FFF2-40B4-BE49-F238E27FC236}">
                <a16:creationId xmlns:a16="http://schemas.microsoft.com/office/drawing/2014/main" id="{582868E9-4DDC-1146-850B-EBB3429F1A40}"/>
              </a:ext>
            </a:extLst>
          </p:cNvPr>
          <p:cNvGrpSpPr/>
          <p:nvPr/>
        </p:nvGrpSpPr>
        <p:grpSpPr>
          <a:xfrm>
            <a:off x="1562100" y="1593503"/>
            <a:ext cx="10475069" cy="4989877"/>
            <a:chOff x="2195040" y="100362"/>
            <a:chExt cx="2376264" cy="2376264"/>
          </a:xfrm>
          <a:solidFill>
            <a:schemeClr val="tx2"/>
          </a:solidFill>
        </p:grpSpPr>
        <p:sp>
          <p:nvSpPr>
            <p:cNvPr id="104" name="Rounded Rectangle 103">
              <a:extLst>
                <a:ext uri="{FF2B5EF4-FFF2-40B4-BE49-F238E27FC236}">
                  <a16:creationId xmlns:a16="http://schemas.microsoft.com/office/drawing/2014/main" id="{88225248-920D-7E45-8602-11F09242A48E}"/>
                </a:ext>
              </a:extLst>
            </p:cNvPr>
            <p:cNvSpPr/>
            <p:nvPr/>
          </p:nvSpPr>
          <p:spPr>
            <a:xfrm>
              <a:off x="2195040" y="100362"/>
              <a:ext cx="2376264" cy="2376264"/>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cxnSp>
          <p:nvCxnSpPr>
            <p:cNvPr id="105" name="Straight Connector 104">
              <a:extLst>
                <a:ext uri="{FF2B5EF4-FFF2-40B4-BE49-F238E27FC236}">
                  <a16:creationId xmlns:a16="http://schemas.microsoft.com/office/drawing/2014/main" id="{7647E7A7-B532-E242-9C9E-09DE64694C98}"/>
                </a:ext>
              </a:extLst>
            </p:cNvPr>
            <p:cNvCxnSpPr/>
            <p:nvPr/>
          </p:nvCxnSpPr>
          <p:spPr>
            <a:xfrm>
              <a:off x="2195040" y="2116586"/>
              <a:ext cx="2376264" cy="0"/>
            </a:xfrm>
            <a:prstGeom prst="line">
              <a:avLst/>
            </a:prstGeom>
            <a:grpFill/>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659FBE9E-5DBB-5742-9185-9FB06B90B6C9}"/>
              </a:ext>
            </a:extLst>
          </p:cNvPr>
          <p:cNvSpPr/>
          <p:nvPr/>
        </p:nvSpPr>
        <p:spPr>
          <a:xfrm>
            <a:off x="6065857" y="117186"/>
            <a:ext cx="5680225" cy="779339"/>
          </a:xfrm>
          <a:prstGeom prst="rect">
            <a:avLst/>
          </a:prstGeom>
          <a:gradFill flip="none" rotWithShape="1">
            <a:gsLst>
              <a:gs pos="0">
                <a:schemeClr val="accent6">
                  <a:lumMod val="57000"/>
                </a:schemeClr>
              </a:gs>
              <a:gs pos="14000">
                <a:schemeClr val="accent6">
                  <a:lumMod val="88000"/>
                  <a:lumOff val="12000"/>
                </a:schemeClr>
              </a:gs>
              <a:gs pos="84950">
                <a:schemeClr val="accent6">
                  <a:lumMod val="75000"/>
                  <a:lumOff val="25000"/>
                </a:schemeClr>
              </a:gs>
              <a:gs pos="100000">
                <a:schemeClr val="accent6">
                  <a:lumMod val="53000"/>
                </a:schemeClr>
              </a:gs>
              <a:gs pos="5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0170" tIns="40085" rIns="80170" bIns="40085" rtlCol="0" anchor="ctr">
            <a:noAutofit/>
          </a:bodyPr>
          <a:lstStyle/>
          <a:p>
            <a:pPr algn="ctr" rtl="1"/>
            <a:r>
              <a:rPr lang="ar-KW" sz="2400" b="1" dirty="0">
                <a:solidFill>
                  <a:schemeClr val="tx1"/>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محطات مهمة في حياة السيدة مريم عبد الملك الصالح </a:t>
            </a:r>
            <a:endParaRPr lang="en-US" sz="2400" b="1" dirty="0">
              <a:solidFill>
                <a:schemeClr val="tx1"/>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107" name="CasetăText 53">
            <a:extLst>
              <a:ext uri="{FF2B5EF4-FFF2-40B4-BE49-F238E27FC236}">
                <a16:creationId xmlns:a16="http://schemas.microsoft.com/office/drawing/2014/main" id="{1AACA691-1E7B-2C46-B662-1E6D9465A81E}"/>
              </a:ext>
            </a:extLst>
          </p:cNvPr>
          <p:cNvSpPr txBox="1"/>
          <p:nvPr/>
        </p:nvSpPr>
        <p:spPr>
          <a:xfrm>
            <a:off x="8543500" y="3802609"/>
            <a:ext cx="2975524" cy="1206120"/>
          </a:xfrm>
          <a:prstGeom prst="rect">
            <a:avLst/>
          </a:prstGeom>
          <a:noFill/>
        </p:spPr>
        <p:txBody>
          <a:bodyPr wrap="square" lIns="80170" tIns="40085" rIns="80170" bIns="40085" rtlCol="0">
            <a:noAutofit/>
          </a:bodyPr>
          <a:lstStyle/>
          <a:p>
            <a:pPr algn="r" rtl="1"/>
            <a:endParaRPr lang="ar-KW" b="1" dirty="0">
              <a:solidFill>
                <a:schemeClr val="accent6"/>
              </a:solidFill>
            </a:endParaRPr>
          </a:p>
        </p:txBody>
      </p:sp>
      <p:grpSp>
        <p:nvGrpSpPr>
          <p:cNvPr id="40" name="Group 66">
            <a:extLst>
              <a:ext uri="{FF2B5EF4-FFF2-40B4-BE49-F238E27FC236}">
                <a16:creationId xmlns:a16="http://schemas.microsoft.com/office/drawing/2014/main" id="{1FE2EB60-19BD-134A-81F7-EF59755A1540}"/>
              </a:ext>
            </a:extLst>
          </p:cNvPr>
          <p:cNvGrpSpPr/>
          <p:nvPr/>
        </p:nvGrpSpPr>
        <p:grpSpPr>
          <a:xfrm>
            <a:off x="154832" y="-150787"/>
            <a:ext cx="2760896" cy="2482411"/>
            <a:chOff x="2050259" y="1557763"/>
            <a:chExt cx="1600200" cy="1540308"/>
          </a:xfrm>
        </p:grpSpPr>
        <p:sp>
          <p:nvSpPr>
            <p:cNvPr id="41" name="Freeform 6">
              <a:extLst>
                <a:ext uri="{FF2B5EF4-FFF2-40B4-BE49-F238E27FC236}">
                  <a16:creationId xmlns:a16="http://schemas.microsoft.com/office/drawing/2014/main" id="{9176E713-3C66-E24C-AC9C-8E0E2A72343D}"/>
                </a:ext>
              </a:extLst>
            </p:cNvPr>
            <p:cNvSpPr>
              <a:spLocks/>
            </p:cNvSpPr>
            <p:nvPr/>
          </p:nvSpPr>
          <p:spPr bwMode="auto">
            <a:xfrm rot="10800000">
              <a:off x="2050259" y="1557763"/>
              <a:ext cx="1600200" cy="1540308"/>
            </a:xfrm>
            <a:custGeom>
              <a:avLst/>
              <a:gdLst>
                <a:gd name="T0" fmla="*/ 172 w 518"/>
                <a:gd name="T1" fmla="*/ 493 h 493"/>
                <a:gd name="T2" fmla="*/ 67 w 518"/>
                <a:gd name="T3" fmla="*/ 417 h 493"/>
                <a:gd name="T4" fmla="*/ 14 w 518"/>
                <a:gd name="T5" fmla="*/ 251 h 493"/>
                <a:gd name="T6" fmla="*/ 54 w 518"/>
                <a:gd name="T7" fmla="*/ 128 h 493"/>
                <a:gd name="T8" fmla="*/ 194 w 518"/>
                <a:gd name="T9" fmla="*/ 26 h 493"/>
                <a:gd name="T10" fmla="*/ 324 w 518"/>
                <a:gd name="T11" fmla="*/ 26 h 493"/>
                <a:gd name="T12" fmla="*/ 464 w 518"/>
                <a:gd name="T13" fmla="*/ 128 h 493"/>
                <a:gd name="T14" fmla="*/ 504 w 518"/>
                <a:gd name="T15" fmla="*/ 251 h 493"/>
                <a:gd name="T16" fmla="*/ 451 w 518"/>
                <a:gd name="T17" fmla="*/ 417 h 493"/>
                <a:gd name="T18" fmla="*/ 346 w 518"/>
                <a:gd name="T19" fmla="*/ 493 h 493"/>
                <a:gd name="T20" fmla="*/ 172 w 518"/>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493">
                  <a:moveTo>
                    <a:pt x="172" y="493"/>
                  </a:moveTo>
                  <a:cubicBezTo>
                    <a:pt x="128" y="493"/>
                    <a:pt x="81" y="459"/>
                    <a:pt x="67" y="417"/>
                  </a:cubicBezTo>
                  <a:cubicBezTo>
                    <a:pt x="14" y="251"/>
                    <a:pt x="14" y="251"/>
                    <a:pt x="14" y="251"/>
                  </a:cubicBezTo>
                  <a:cubicBezTo>
                    <a:pt x="0" y="210"/>
                    <a:pt x="18" y="154"/>
                    <a:pt x="54" y="128"/>
                  </a:cubicBezTo>
                  <a:cubicBezTo>
                    <a:pt x="194" y="26"/>
                    <a:pt x="194" y="26"/>
                    <a:pt x="194" y="26"/>
                  </a:cubicBezTo>
                  <a:cubicBezTo>
                    <a:pt x="230" y="0"/>
                    <a:pt x="288" y="0"/>
                    <a:pt x="324" y="26"/>
                  </a:cubicBezTo>
                  <a:cubicBezTo>
                    <a:pt x="464" y="128"/>
                    <a:pt x="464" y="128"/>
                    <a:pt x="464" y="128"/>
                  </a:cubicBezTo>
                  <a:cubicBezTo>
                    <a:pt x="500" y="154"/>
                    <a:pt x="518" y="210"/>
                    <a:pt x="504" y="251"/>
                  </a:cubicBezTo>
                  <a:cubicBezTo>
                    <a:pt x="451" y="417"/>
                    <a:pt x="451" y="417"/>
                    <a:pt x="451" y="417"/>
                  </a:cubicBezTo>
                  <a:cubicBezTo>
                    <a:pt x="437" y="459"/>
                    <a:pt x="390" y="493"/>
                    <a:pt x="346" y="493"/>
                  </a:cubicBezTo>
                  <a:lnTo>
                    <a:pt x="172" y="493"/>
                  </a:lnTo>
                  <a:close/>
                </a:path>
              </a:pathLst>
            </a:custGeom>
            <a:solidFill>
              <a:srgbClr val="FFBE00"/>
            </a:solidFill>
            <a:ln>
              <a:noFill/>
            </a:ln>
          </p:spPr>
          <p:txBody>
            <a:bodyPr vert="horz" wrap="square" lIns="68580" tIns="34290" rIns="68580" bIns="34290" numCol="1" anchor="t" anchorCtr="0" compatLnSpc="1">
              <a:prstTxWarp prst="textNoShape">
                <a:avLst/>
              </a:prstTxWarp>
              <a:normAutofit/>
            </a:bodyPr>
            <a:lstStyle/>
            <a:p>
              <a:pPr marL="0" algn="r" defTabSz="914400" rtl="1" eaLnBrk="1" latinLnBrk="0" hangingPunct="1"/>
              <a:endParaRPr lang="en-US" sz="1350"/>
            </a:p>
          </p:txBody>
        </p:sp>
        <p:sp>
          <p:nvSpPr>
            <p:cNvPr id="42" name="Freeform 6">
              <a:extLst>
                <a:ext uri="{FF2B5EF4-FFF2-40B4-BE49-F238E27FC236}">
                  <a16:creationId xmlns:a16="http://schemas.microsoft.com/office/drawing/2014/main" id="{DA153590-D705-104D-9FCB-3032A7F810DB}"/>
                </a:ext>
              </a:extLst>
            </p:cNvPr>
            <p:cNvSpPr>
              <a:spLocks/>
            </p:cNvSpPr>
            <p:nvPr/>
          </p:nvSpPr>
          <p:spPr bwMode="auto">
            <a:xfrm rot="10800000">
              <a:off x="2159613" y="1660377"/>
              <a:ext cx="1396424" cy="1344159"/>
            </a:xfrm>
            <a:custGeom>
              <a:avLst/>
              <a:gdLst>
                <a:gd name="T0" fmla="*/ 172 w 518"/>
                <a:gd name="T1" fmla="*/ 493 h 493"/>
                <a:gd name="T2" fmla="*/ 67 w 518"/>
                <a:gd name="T3" fmla="*/ 417 h 493"/>
                <a:gd name="T4" fmla="*/ 14 w 518"/>
                <a:gd name="T5" fmla="*/ 251 h 493"/>
                <a:gd name="T6" fmla="*/ 54 w 518"/>
                <a:gd name="T7" fmla="*/ 128 h 493"/>
                <a:gd name="T8" fmla="*/ 194 w 518"/>
                <a:gd name="T9" fmla="*/ 26 h 493"/>
                <a:gd name="T10" fmla="*/ 324 w 518"/>
                <a:gd name="T11" fmla="*/ 26 h 493"/>
                <a:gd name="T12" fmla="*/ 464 w 518"/>
                <a:gd name="T13" fmla="*/ 128 h 493"/>
                <a:gd name="T14" fmla="*/ 504 w 518"/>
                <a:gd name="T15" fmla="*/ 251 h 493"/>
                <a:gd name="T16" fmla="*/ 451 w 518"/>
                <a:gd name="T17" fmla="*/ 417 h 493"/>
                <a:gd name="T18" fmla="*/ 346 w 518"/>
                <a:gd name="T19" fmla="*/ 493 h 493"/>
                <a:gd name="T20" fmla="*/ 172 w 518"/>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8" h="493">
                  <a:moveTo>
                    <a:pt x="172" y="493"/>
                  </a:moveTo>
                  <a:cubicBezTo>
                    <a:pt x="128" y="493"/>
                    <a:pt x="81" y="459"/>
                    <a:pt x="67" y="417"/>
                  </a:cubicBezTo>
                  <a:cubicBezTo>
                    <a:pt x="14" y="251"/>
                    <a:pt x="14" y="251"/>
                    <a:pt x="14" y="251"/>
                  </a:cubicBezTo>
                  <a:cubicBezTo>
                    <a:pt x="0" y="210"/>
                    <a:pt x="18" y="154"/>
                    <a:pt x="54" y="128"/>
                  </a:cubicBezTo>
                  <a:cubicBezTo>
                    <a:pt x="194" y="26"/>
                    <a:pt x="194" y="26"/>
                    <a:pt x="194" y="26"/>
                  </a:cubicBezTo>
                  <a:cubicBezTo>
                    <a:pt x="230" y="0"/>
                    <a:pt x="288" y="0"/>
                    <a:pt x="324" y="26"/>
                  </a:cubicBezTo>
                  <a:cubicBezTo>
                    <a:pt x="464" y="128"/>
                    <a:pt x="464" y="128"/>
                    <a:pt x="464" y="128"/>
                  </a:cubicBezTo>
                  <a:cubicBezTo>
                    <a:pt x="500" y="154"/>
                    <a:pt x="518" y="210"/>
                    <a:pt x="504" y="251"/>
                  </a:cubicBezTo>
                  <a:cubicBezTo>
                    <a:pt x="451" y="417"/>
                    <a:pt x="451" y="417"/>
                    <a:pt x="451" y="417"/>
                  </a:cubicBezTo>
                  <a:cubicBezTo>
                    <a:pt x="437" y="459"/>
                    <a:pt x="390" y="493"/>
                    <a:pt x="346" y="493"/>
                  </a:cubicBezTo>
                  <a:lnTo>
                    <a:pt x="172" y="49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normAutofit/>
            </a:bodyPr>
            <a:lstStyle/>
            <a:p>
              <a:endParaRPr lang="en-US" sz="1350"/>
            </a:p>
          </p:txBody>
        </p:sp>
        <p:sp>
          <p:nvSpPr>
            <p:cNvPr id="43" name="CasetăText 87">
              <a:extLst>
                <a:ext uri="{FF2B5EF4-FFF2-40B4-BE49-F238E27FC236}">
                  <a16:creationId xmlns:a16="http://schemas.microsoft.com/office/drawing/2014/main" id="{4F40F0CF-3FFA-8943-ACDD-13175EA59518}"/>
                </a:ext>
              </a:extLst>
            </p:cNvPr>
            <p:cNvSpPr txBox="1"/>
            <p:nvPr/>
          </p:nvSpPr>
          <p:spPr>
            <a:xfrm>
              <a:off x="2218971" y="2101422"/>
              <a:ext cx="1207260" cy="636721"/>
            </a:xfrm>
            <a:prstGeom prst="rect">
              <a:avLst/>
            </a:prstGeom>
            <a:noFill/>
          </p:spPr>
          <p:txBody>
            <a:bodyPr wrap="square" rtlCol="0">
              <a:normAutofit/>
            </a:bodyPr>
            <a:lstStyle/>
            <a:p>
              <a:pPr algn="ctr"/>
              <a:r>
                <a:rPr lang="ar-BH" sz="2800" b="1" dirty="0">
                  <a:cs typeface="+mj-cs"/>
                </a:rPr>
                <a:t>الممارسة</a:t>
              </a:r>
              <a:endParaRPr lang="en-US" sz="2800" b="1" dirty="0">
                <a:cs typeface="+mj-cs"/>
              </a:endParaRPr>
            </a:p>
          </p:txBody>
        </p:sp>
      </p:grpSp>
      <p:sp>
        <p:nvSpPr>
          <p:cNvPr id="20" name="مربع نص 19">
            <a:extLst>
              <a:ext uri="{FF2B5EF4-FFF2-40B4-BE49-F238E27FC236}">
                <a16:creationId xmlns:a16="http://schemas.microsoft.com/office/drawing/2014/main" id="{4CDAB40A-26AD-4A00-8416-80877973E996}"/>
              </a:ext>
            </a:extLst>
          </p:cNvPr>
          <p:cNvSpPr txBox="1"/>
          <p:nvPr/>
        </p:nvSpPr>
        <p:spPr>
          <a:xfrm>
            <a:off x="1752036" y="2687765"/>
            <a:ext cx="10077329" cy="3017942"/>
          </a:xfrm>
          <a:prstGeom prst="rect">
            <a:avLst/>
          </a:prstGeom>
          <a:noFill/>
        </p:spPr>
        <p:txBody>
          <a:bodyPr wrap="square">
            <a:spAutoFit/>
          </a:bodyPr>
          <a:lstStyle/>
          <a:p>
            <a:pPr algn="r" rtl="1">
              <a:lnSpc>
                <a:spcPct val="107000"/>
              </a:lnSpc>
              <a:spcAft>
                <a:spcPts val="800"/>
              </a:spcAft>
            </a:pPr>
            <a:r>
              <a:rPr lang="ar-KW" sz="2800" b="1" dirty="0">
                <a:solidFill>
                  <a:schemeClr val="bg1"/>
                </a:solidFill>
                <a:latin typeface="ArialMT"/>
                <a:ea typeface="Calibri" panose="020F0502020204030204" pitchFamily="34" charset="0"/>
                <a:cs typeface="ArialMT"/>
              </a:rPr>
              <a:t>             </a:t>
            </a:r>
            <a:r>
              <a:rPr lang="ar-SA" sz="2800" b="1" dirty="0">
                <a:solidFill>
                  <a:schemeClr val="bg1"/>
                </a:solidFill>
                <a:effectLst/>
                <a:latin typeface="ArialMT"/>
                <a:ea typeface="Calibri" panose="020F0502020204030204" pitchFamily="34" charset="0"/>
                <a:cs typeface="ArialMT"/>
              </a:rPr>
              <a:t>  عملت السيدة مريم صالح في التدريس لمدة خمس وعشرين سنة، ثم تقاعدت  في عام 1982 ، وفتحت مدرسة خاصة مارست فيها</a:t>
            </a:r>
            <a:r>
              <a:rPr lang="ar-KW" sz="28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ar-SA" sz="2800" b="1" dirty="0">
                <a:solidFill>
                  <a:schemeClr val="bg1"/>
                </a:solidFill>
                <a:effectLst/>
                <a:latin typeface="ArialMT"/>
                <a:ea typeface="Calibri" panose="020F0502020204030204" pitchFamily="34" charset="0"/>
                <a:cs typeface="ArialMT"/>
              </a:rPr>
              <a:t>إشرافها على التعليم وهو يعد بالنسبة لها كالماء والهواء لا غنى عنه</a:t>
            </a:r>
            <a:r>
              <a:rPr lang="ar-KW" sz="2800" b="1" dirty="0">
                <a:solidFill>
                  <a:schemeClr val="bg1"/>
                </a:solidFill>
                <a:effectLst/>
                <a:latin typeface="ArialMT"/>
                <a:ea typeface="Calibri" panose="020F0502020204030204" pitchFamily="34" charset="0"/>
                <a:cs typeface="ArialMT"/>
              </a:rPr>
              <a:t> و</a:t>
            </a:r>
            <a:r>
              <a:rPr lang="ar-SA" sz="2800" b="1" dirty="0">
                <a:solidFill>
                  <a:schemeClr val="bg1"/>
                </a:solidFill>
                <a:effectLst/>
                <a:latin typeface="ArialMT"/>
                <a:ea typeface="Calibri" panose="020F0502020204030204" pitchFamily="34" charset="0"/>
                <a:cs typeface="ArialMT"/>
              </a:rPr>
              <a:t>صدق الشاعر حين قال:</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KW" sz="2800" b="1" dirty="0">
                <a:solidFill>
                  <a:schemeClr val="bg1"/>
                </a:solidFill>
                <a:effectLst/>
                <a:latin typeface="ArialMT"/>
                <a:ea typeface="Calibri" panose="020F0502020204030204" pitchFamily="34" charset="0"/>
                <a:cs typeface="ArialMT"/>
              </a:rPr>
              <a:t>      </a:t>
            </a:r>
            <a:r>
              <a:rPr lang="ar-SA" sz="2800" b="1" dirty="0">
                <a:solidFill>
                  <a:srgbClr val="FF0000"/>
                </a:solidFill>
                <a:effectLst/>
                <a:latin typeface="ArialMT"/>
                <a:ea typeface="Calibri" panose="020F0502020204030204" pitchFamily="34" charset="0"/>
                <a:cs typeface="ArialMT"/>
              </a:rPr>
              <a:t>العلم يبني بيوتاً لا</a:t>
            </a:r>
            <a:r>
              <a:rPr lang="ar-KW" sz="2800" b="1" dirty="0">
                <a:solidFill>
                  <a:srgbClr val="FF0000"/>
                </a:solidFill>
                <a:effectLst/>
                <a:latin typeface="ArialMT"/>
                <a:ea typeface="Calibri" panose="020F0502020204030204" pitchFamily="34" charset="0"/>
                <a:cs typeface="ArialMT"/>
              </a:rPr>
              <a:t> </a:t>
            </a:r>
            <a:r>
              <a:rPr lang="ar-SA" sz="2800" b="1" dirty="0">
                <a:solidFill>
                  <a:srgbClr val="FF0000"/>
                </a:solidFill>
                <a:effectLst/>
                <a:latin typeface="ArialMT"/>
                <a:ea typeface="Calibri" panose="020F0502020204030204" pitchFamily="34" charset="0"/>
                <a:cs typeface="ArialMT"/>
              </a:rPr>
              <a:t>عماد لها </a:t>
            </a:r>
            <a:r>
              <a:rPr lang="ar-KW" sz="2800" b="1" dirty="0">
                <a:solidFill>
                  <a:srgbClr val="FF0000"/>
                </a:solidFill>
                <a:effectLst/>
                <a:latin typeface="ArialMT"/>
                <a:ea typeface="Calibri" panose="020F0502020204030204" pitchFamily="34" charset="0"/>
                <a:cs typeface="ArialMT"/>
              </a:rPr>
              <a:t>  *** </a:t>
            </a:r>
            <a:r>
              <a:rPr lang="ar-SA" sz="2800" b="1" dirty="0">
                <a:solidFill>
                  <a:srgbClr val="FF0000"/>
                </a:solidFill>
                <a:effectLst/>
                <a:latin typeface="ArialMT"/>
                <a:ea typeface="Calibri" panose="020F0502020204030204" pitchFamily="34" charset="0"/>
                <a:cs typeface="ArialMT"/>
              </a:rPr>
              <a:t>  والجهل يهدم بيت العز والكرم </a:t>
            </a:r>
            <a:endParaRPr lang="ar-KW" sz="2800" b="1" dirty="0">
              <a:solidFill>
                <a:srgbClr val="FF0000"/>
              </a:solidFill>
              <a:effectLst/>
              <a:latin typeface="ArialMT"/>
              <a:ea typeface="Calibri" panose="020F0502020204030204" pitchFamily="34" charset="0"/>
              <a:cs typeface="ArialMT"/>
            </a:endParaRPr>
          </a:p>
          <a:p>
            <a:pPr algn="r" rtl="1">
              <a:lnSpc>
                <a:spcPct val="107000"/>
              </a:lnSpc>
              <a:spcAft>
                <a:spcPts val="800"/>
              </a:spcAft>
            </a:pPr>
            <a:r>
              <a:rPr lang="ar-KW" sz="2800" b="1" dirty="0">
                <a:solidFill>
                  <a:srgbClr val="7030A0"/>
                </a:solidFill>
                <a:latin typeface="ArialMT"/>
                <a:ea typeface="Calibri" panose="020F0502020204030204" pitchFamily="34" charset="0"/>
                <a:cs typeface="Arial" panose="020B0604020202020204" pitchFamily="34" charset="0"/>
              </a:rPr>
              <a:t>حقا إن مهنة التعليم مهنة سامية فما أعظمها !.</a:t>
            </a:r>
            <a:endParaRPr lang="en-US" sz="2800"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2000" b="1" dirty="0">
                <a:effectLst/>
                <a:latin typeface="Arial-BoldMT"/>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225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left)">
                                      <p:cBhvr>
                                        <p:cTn id="13" dur="500"/>
                                        <p:tgtEl>
                                          <p:spTgt spid="106"/>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7"/>
                                        </p:tgtEl>
                                        <p:attrNameLst>
                                          <p:attrName>style.visibility</p:attrName>
                                        </p:attrNameLst>
                                      </p:cBhvr>
                                      <p:to>
                                        <p:strVal val="visible"/>
                                      </p:to>
                                    </p:set>
                                    <p:animEffect transition="in" filter="fade">
                                      <p:cBhvr>
                                        <p:cTn id="16" dur="500"/>
                                        <p:tgtEl>
                                          <p:spTgt spid="1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6" grpId="0" animBg="1"/>
      <p:bldP spid="1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pic>
        <p:nvPicPr>
          <p:cNvPr id="12" name="Picture 11" descr="A picture containing umbrella&#10;&#10;Description automatically generated">
            <a:extLst>
              <a:ext uri="{FF2B5EF4-FFF2-40B4-BE49-F238E27FC236}">
                <a16:creationId xmlns:a16="http://schemas.microsoft.com/office/drawing/2014/main" id="{1E5C1619-0EA1-4798-B70B-F36F66C2E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D50B34C5-3FCA-4D2B-9567-9C0C1E13E70F}"/>
              </a:ext>
            </a:extLst>
          </p:cNvPr>
          <p:cNvSpPr/>
          <p:nvPr/>
        </p:nvSpPr>
        <p:spPr>
          <a:xfrm>
            <a:off x="2528711" y="1835749"/>
            <a:ext cx="6886222" cy="3821343"/>
          </a:xfrm>
          <a:prstGeom prst="round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marL="0" marR="0" lvl="0" indent="0" algn="ctr" defTabSz="326422"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C5A7B62-F023-4E31-9C3A-889283D97205}"/>
              </a:ext>
            </a:extLst>
          </p:cNvPr>
          <p:cNvSpPr txBox="1"/>
          <p:nvPr/>
        </p:nvSpPr>
        <p:spPr>
          <a:xfrm>
            <a:off x="3587787" y="1892563"/>
            <a:ext cx="5170465" cy="2936770"/>
          </a:xfrm>
          <a:prstGeom prst="rect">
            <a:avLst/>
          </a:prstGeom>
          <a:noFill/>
        </p:spPr>
        <p:txBody>
          <a:bodyPr wrap="square" lIns="65282" tIns="32641" rIns="65282" bIns="32641" rtlCol="0">
            <a:spAutoFit/>
          </a:bodyPr>
          <a:lstStyle/>
          <a:p>
            <a:pPr marL="0" marR="0" lvl="0" indent="0" algn="ctr" defTabSz="326422" rtl="1" eaLnBrk="1" fontAlgn="auto" latinLnBrk="0" hangingPunct="1">
              <a:lnSpc>
                <a:spcPct val="150000"/>
              </a:lnSpc>
              <a:spcBef>
                <a:spcPts val="0"/>
              </a:spcBef>
              <a:spcAft>
                <a:spcPts val="0"/>
              </a:spcAft>
              <a:buClrTx/>
              <a:buSzTx/>
              <a:buFontTx/>
              <a:buNone/>
              <a:tabLst/>
              <a:defRPr/>
            </a:pPr>
            <a:r>
              <a:rPr kumimoji="0" lang="ar-BH" sz="6572" b="0" i="0" u="none" strike="noStrike" kern="1200" cap="none" spc="0" normalizeH="0" baseline="0" noProof="0" dirty="0">
                <a:ln>
                  <a:noFill/>
                </a:ln>
                <a:solidFill>
                  <a:srgbClr val="FF0000"/>
                </a:solidFill>
                <a:effectLst/>
                <a:uLnTx/>
                <a:uFillTx/>
                <a:latin typeface="Calibri" panose="020F0502020204030204"/>
                <a:ea typeface="+mn-ea"/>
                <a:cs typeface="(AH) Manal Black" pitchFamily="2" charset="-78"/>
              </a:rPr>
              <a:t> ال</a:t>
            </a:r>
            <a:r>
              <a:rPr kumimoji="0" lang="ar-BH" sz="6572" b="0" i="0" u="none" strike="noStrike" kern="1200" cap="none" spc="0" normalizeH="0" baseline="0" noProof="0" dirty="0">
                <a:ln>
                  <a:noFill/>
                </a:ln>
                <a:solidFill>
                  <a:prstClr val="black"/>
                </a:solidFill>
                <a:effectLst/>
                <a:uLnTx/>
                <a:uFillTx/>
                <a:latin typeface="Calibri" panose="020F0502020204030204"/>
                <a:ea typeface="+mn-ea"/>
                <a:cs typeface="(AH) Manal Black" pitchFamily="2" charset="-78"/>
              </a:rPr>
              <a:t>سَّلام</a:t>
            </a:r>
            <a:r>
              <a:rPr kumimoji="0" lang="ar-BH" sz="6572" b="0" i="0" u="none" strike="noStrike" kern="1200" cap="none" spc="0" normalizeH="0" baseline="0" noProof="0" dirty="0">
                <a:ln>
                  <a:noFill/>
                </a:ln>
                <a:solidFill>
                  <a:srgbClr val="FF0000"/>
                </a:solidFill>
                <a:effectLst/>
                <a:uLnTx/>
                <a:uFillTx/>
                <a:latin typeface="Calibri" panose="020F0502020204030204"/>
                <a:ea typeface="+mn-ea"/>
                <a:cs typeface="(AH) Manal Black" pitchFamily="2" charset="-78"/>
              </a:rPr>
              <a:t>ُ عَ</a:t>
            </a:r>
            <a:r>
              <a:rPr kumimoji="0" lang="ar-BH" sz="6572" b="0" i="0" u="none" strike="noStrike" kern="1200" cap="none" spc="0" normalizeH="0" baseline="0" noProof="0" dirty="0">
                <a:ln>
                  <a:noFill/>
                </a:ln>
                <a:solidFill>
                  <a:prstClr val="black"/>
                </a:solidFill>
                <a:effectLst/>
                <a:uLnTx/>
                <a:uFillTx/>
                <a:latin typeface="Calibri" panose="020F0502020204030204"/>
                <a:ea typeface="+mn-ea"/>
                <a:cs typeface="(AH) Manal Black" pitchFamily="2" charset="-78"/>
              </a:rPr>
              <a:t>ليْكُ</a:t>
            </a:r>
            <a:r>
              <a:rPr kumimoji="0" lang="ar-KW" sz="6572" b="0" i="0" u="none" strike="noStrike" kern="1200" cap="none" spc="0" normalizeH="0" baseline="0" noProof="0" dirty="0">
                <a:ln>
                  <a:noFill/>
                </a:ln>
                <a:solidFill>
                  <a:prstClr val="black"/>
                </a:solidFill>
                <a:effectLst/>
                <a:uLnTx/>
                <a:uFillTx/>
                <a:latin typeface="Calibri" panose="020F0502020204030204"/>
                <a:ea typeface="+mn-ea"/>
                <a:cs typeface="(AH) Manal Black" pitchFamily="2" charset="-78"/>
              </a:rPr>
              <a:t>ن</a:t>
            </a:r>
            <a:r>
              <a:rPr kumimoji="0" lang="ar-BH" sz="6572" b="0" i="0" u="none" strike="noStrike" kern="1200" cap="none" spc="0" normalizeH="0" baseline="0" noProof="0" dirty="0">
                <a:ln>
                  <a:noFill/>
                </a:ln>
                <a:solidFill>
                  <a:srgbClr val="FF0000"/>
                </a:solidFill>
                <a:effectLst/>
                <a:uLnTx/>
                <a:uFillTx/>
                <a:latin typeface="Calibri" panose="020F0502020204030204"/>
                <a:ea typeface="+mn-ea"/>
                <a:cs typeface="(AH) Manal Black" pitchFamily="2" charset="-78"/>
              </a:rPr>
              <a:t> </a:t>
            </a:r>
            <a:r>
              <a:rPr kumimoji="0" lang="ar-KW" sz="6572" b="0" i="0" u="none" strike="noStrike" kern="1200" cap="none" spc="0" normalizeH="0" baseline="0" noProof="0" dirty="0">
                <a:ln>
                  <a:noFill/>
                </a:ln>
                <a:solidFill>
                  <a:srgbClr val="FF0000"/>
                </a:solidFill>
                <a:effectLst/>
                <a:uLnTx/>
                <a:uFillTx/>
                <a:latin typeface="Calibri" panose="020F0502020204030204"/>
                <a:ea typeface="+mn-ea"/>
                <a:cs typeface="(AH) Manal Black" pitchFamily="2" charset="-78"/>
              </a:rPr>
              <a:t>و</a:t>
            </a:r>
            <a:r>
              <a:rPr kumimoji="0" lang="ar-KW" sz="6572" b="0" i="0" u="none" strike="noStrike" kern="1200" cap="none" spc="0" normalizeH="0" baseline="0" noProof="0" dirty="0">
                <a:ln>
                  <a:noFill/>
                </a:ln>
                <a:solidFill>
                  <a:prstClr val="black"/>
                </a:solidFill>
                <a:effectLst/>
                <a:uLnTx/>
                <a:uFillTx/>
                <a:latin typeface="Calibri" panose="020F0502020204030204"/>
                <a:ea typeface="+mn-ea"/>
                <a:cs typeface="(AH) Manal Black" pitchFamily="2" charset="-78"/>
              </a:rPr>
              <a:t>رح</a:t>
            </a:r>
            <a:r>
              <a:rPr kumimoji="0" lang="ar-KW" sz="6572" b="0" i="0" u="none" strike="noStrike" kern="1200" cap="none" spc="0" normalizeH="0" baseline="0" noProof="0" dirty="0">
                <a:ln>
                  <a:noFill/>
                </a:ln>
                <a:solidFill>
                  <a:srgbClr val="FF0000"/>
                </a:solidFill>
                <a:effectLst/>
                <a:uLnTx/>
                <a:uFillTx/>
                <a:latin typeface="Calibri" panose="020F0502020204030204"/>
                <a:ea typeface="+mn-ea"/>
                <a:cs typeface="(AH) Manal Black" pitchFamily="2" charset="-78"/>
              </a:rPr>
              <a:t>مة ا</a:t>
            </a:r>
            <a:r>
              <a:rPr kumimoji="0" lang="ar-KW" sz="6572" b="0" i="0" u="none" strike="noStrike" kern="1200" cap="none" spc="0" normalizeH="0" baseline="0" noProof="0" dirty="0">
                <a:ln>
                  <a:noFill/>
                </a:ln>
                <a:solidFill>
                  <a:prstClr val="black"/>
                </a:solidFill>
                <a:effectLst/>
                <a:uLnTx/>
                <a:uFillTx/>
                <a:latin typeface="Calibri" panose="020F0502020204030204"/>
                <a:ea typeface="+mn-ea"/>
                <a:cs typeface="(AH) Manal Black" pitchFamily="2" charset="-78"/>
              </a:rPr>
              <a:t>ل</a:t>
            </a:r>
            <a:r>
              <a:rPr kumimoji="0" lang="ar-KW" sz="6572" b="0" i="0" u="none" strike="noStrike" kern="1200" cap="none" spc="0" normalizeH="0" baseline="0" noProof="0" dirty="0">
                <a:ln>
                  <a:noFill/>
                </a:ln>
                <a:solidFill>
                  <a:srgbClr val="FF0000"/>
                </a:solidFill>
                <a:effectLst/>
                <a:uLnTx/>
                <a:uFillTx/>
                <a:latin typeface="Calibri" panose="020F0502020204030204"/>
                <a:ea typeface="+mn-ea"/>
                <a:cs typeface="(AH) Manal Black" pitchFamily="2" charset="-78"/>
              </a:rPr>
              <a:t>له وب</a:t>
            </a:r>
            <a:r>
              <a:rPr kumimoji="0" lang="ar-KW" sz="6572" b="0" i="0" u="none" strike="noStrike" kern="1200" cap="none" spc="0" normalizeH="0" baseline="0" noProof="0" dirty="0">
                <a:ln>
                  <a:noFill/>
                </a:ln>
                <a:solidFill>
                  <a:prstClr val="black"/>
                </a:solidFill>
                <a:effectLst/>
                <a:uLnTx/>
                <a:uFillTx/>
                <a:latin typeface="Calibri" panose="020F0502020204030204"/>
                <a:ea typeface="+mn-ea"/>
                <a:cs typeface="(AH) Manal Black" pitchFamily="2" charset="-78"/>
              </a:rPr>
              <a:t>ركات</a:t>
            </a:r>
            <a:r>
              <a:rPr kumimoji="0" lang="ar-KW" sz="6572" b="0" i="0" u="none" strike="noStrike" kern="1200" cap="none" spc="0" normalizeH="0" baseline="0" noProof="0" dirty="0">
                <a:ln>
                  <a:noFill/>
                </a:ln>
                <a:solidFill>
                  <a:srgbClr val="FF0000"/>
                </a:solidFill>
                <a:effectLst/>
                <a:uLnTx/>
                <a:uFillTx/>
                <a:latin typeface="Calibri" panose="020F0502020204030204"/>
                <a:ea typeface="+mn-ea"/>
                <a:cs typeface="(AH) Manal Black" pitchFamily="2" charset="-78"/>
              </a:rPr>
              <a:t>ه</a:t>
            </a:r>
            <a:endParaRPr kumimoji="0" lang="en-US" sz="6572" b="0" i="0" u="none" strike="noStrike" kern="1200" cap="none" spc="0" normalizeH="0" baseline="0" noProof="0" dirty="0">
              <a:ln>
                <a:noFill/>
              </a:ln>
              <a:solidFill>
                <a:prstClr val="black"/>
              </a:solidFill>
              <a:effectLst/>
              <a:uLnTx/>
              <a:uFillTx/>
              <a:latin typeface="Calibri" panose="020F0502020204030204"/>
              <a:ea typeface="+mn-ea"/>
              <a:cs typeface="(AH) Manal Black" pitchFamily="2" charset="-78"/>
            </a:endParaRPr>
          </a:p>
        </p:txBody>
      </p:sp>
      <p:pic>
        <p:nvPicPr>
          <p:cNvPr id="4" name="Picture 3" descr="A close up of a logo&#10;&#10;Description automatically generated">
            <a:extLst>
              <a:ext uri="{FF2B5EF4-FFF2-40B4-BE49-F238E27FC236}">
                <a16:creationId xmlns:a16="http://schemas.microsoft.com/office/drawing/2014/main" id="{154BC103-88FF-4B4D-AE8B-E888956C3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660" y="1776553"/>
            <a:ext cx="2521834" cy="3045181"/>
          </a:xfrm>
          <a:prstGeom prst="rect">
            <a:avLst/>
          </a:prstGeom>
        </p:spPr>
      </p:pic>
    </p:spTree>
    <p:extLst>
      <p:ext uri="{BB962C8B-B14F-4D97-AF65-F5344CB8AC3E}">
        <p14:creationId xmlns:p14="http://schemas.microsoft.com/office/powerpoint/2010/main" val="2996622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4.12698E-6 2.53968E-6 L 4.12698E-6 -0.05142 " pathEditMode="relative" rAng="0" ptsTypes="AA">
                                      <p:cBhvr>
                                        <p:cTn id="6" dur="250" accel="50000" decel="50000" autoRev="1" fill="hold">
                                          <p:stCondLst>
                                            <p:cond delay="0"/>
                                          </p:stCondLst>
                                        </p:cTn>
                                        <p:tgtEl>
                                          <p:spTgt spid="11">
                                            <p:txEl>
                                              <p:pRg st="0" end="0"/>
                                            </p:txEl>
                                          </p:spTgt>
                                        </p:tgtEl>
                                        <p:attrNameLst>
                                          <p:attrName>ppt_x</p:attrName>
                                          <p:attrName>ppt_y</p:attrName>
                                        </p:attrNameLst>
                                      </p:cBhvr>
                                      <p:rCtr x="0" y="-2579"/>
                                    </p:animMotion>
                                    <p:animRot by="1500000">
                                      <p:cBhvr>
                                        <p:cTn id="7" dur="125" fill="hold">
                                          <p:stCondLst>
                                            <p:cond delay="0"/>
                                          </p:stCondLst>
                                        </p:cTn>
                                        <p:tgtEl>
                                          <p:spTgt spid="11">
                                            <p:txEl>
                                              <p:pRg st="0" end="0"/>
                                            </p:txEl>
                                          </p:spTgt>
                                        </p:tgtEl>
                                        <p:attrNameLst>
                                          <p:attrName>r</p:attrName>
                                        </p:attrNameLst>
                                      </p:cBhvr>
                                    </p:animRot>
                                    <p:animRot by="-1500000">
                                      <p:cBhvr>
                                        <p:cTn id="8" dur="125" fill="hold">
                                          <p:stCondLst>
                                            <p:cond delay="125"/>
                                          </p:stCondLst>
                                        </p:cTn>
                                        <p:tgtEl>
                                          <p:spTgt spid="11">
                                            <p:txEl>
                                              <p:pRg st="0" end="0"/>
                                            </p:txEl>
                                          </p:spTgt>
                                        </p:tgtEl>
                                        <p:attrNameLst>
                                          <p:attrName>r</p:attrName>
                                        </p:attrNameLst>
                                      </p:cBhvr>
                                    </p:animRot>
                                    <p:animRot by="-1500000">
                                      <p:cBhvr>
                                        <p:cTn id="9" dur="125" fill="hold">
                                          <p:stCondLst>
                                            <p:cond delay="250"/>
                                          </p:stCondLst>
                                        </p:cTn>
                                        <p:tgtEl>
                                          <p:spTgt spid="11">
                                            <p:txEl>
                                              <p:pRg st="0" end="0"/>
                                            </p:txEl>
                                          </p:spTgt>
                                        </p:tgtEl>
                                        <p:attrNameLst>
                                          <p:attrName>r</p:attrName>
                                        </p:attrNameLst>
                                      </p:cBhvr>
                                    </p:animRot>
                                    <p:animRot by="1500000">
                                      <p:cBhvr>
                                        <p:cTn id="10" dur="125" fill="hold">
                                          <p:stCondLst>
                                            <p:cond delay="375"/>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5" name="سور المدرسة.mp3">
            <a:hlinkClick r:id="" action="ppaction://media"/>
          </p:cNvPr>
          <p:cNvPicPr>
            <a:picLocks noChangeAspect="1"/>
          </p:cNvPicPr>
          <p:nvPr>
            <a:audioFile r:link="rId1"/>
            <p:extLst>
              <p:ext uri="{DAA4B4D4-6D71-4841-9C94-3DE7FCFB9230}">
                <p14:media xmlns:p14="http://schemas.microsoft.com/office/powerpoint/2010/main" r:embed="rId2">
                  <p14:trim st="12200" end="39770.5416"/>
                </p14:media>
              </p:ext>
            </p:extLst>
          </p:nvPr>
        </p:nvPicPr>
        <p:blipFill>
          <a:blip r:embed="rId5"/>
          <a:stretch>
            <a:fillRect/>
          </a:stretch>
        </p:blipFill>
        <p:spPr>
          <a:xfrm>
            <a:off x="8127139" y="1506555"/>
            <a:ext cx="487363" cy="487363"/>
          </a:xfrm>
          <a:prstGeom prst="rect">
            <a:avLst/>
          </a:prstGeom>
        </p:spPr>
      </p:pic>
      <p:pic>
        <p:nvPicPr>
          <p:cNvPr id="37" name="Picture 2" descr="نتيجة بحث الصور عن عشب سكرابز"/>
          <p:cNvPicPr>
            <a:picLocks noChangeAspect="1" noChangeArrowheads="1"/>
          </p:cNvPicPr>
          <p:nvPr/>
        </p:nvPicPr>
        <p:blipFill rotWithShape="1">
          <a:blip r:embed="rId6">
            <a:extLst>
              <a:ext uri="{28A0092B-C50C-407E-A947-70E740481C1C}">
                <a14:useLocalDpi xmlns:a14="http://schemas.microsoft.com/office/drawing/2010/main" val="0"/>
              </a:ext>
            </a:extLst>
          </a:blip>
          <a:srcRect l="-1215" t="1626" r="-1" b="41423"/>
          <a:stretch/>
        </p:blipFill>
        <p:spPr bwMode="auto">
          <a:xfrm>
            <a:off x="5791201" y="5562600"/>
            <a:ext cx="515924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نتيجة بحث الصور عن عشب سكرابز"/>
          <p:cNvPicPr>
            <a:picLocks noChangeAspect="1" noChangeArrowheads="1"/>
          </p:cNvPicPr>
          <p:nvPr/>
        </p:nvPicPr>
        <p:blipFill rotWithShape="1">
          <a:blip r:embed="rId6">
            <a:extLst>
              <a:ext uri="{28A0092B-C50C-407E-A947-70E740481C1C}">
                <a14:useLocalDpi xmlns:a14="http://schemas.microsoft.com/office/drawing/2010/main" val="0"/>
              </a:ext>
            </a:extLst>
          </a:blip>
          <a:srcRect l="-1215" t="1626" r="-1" b="41423"/>
          <a:stretch/>
        </p:blipFill>
        <p:spPr bwMode="auto">
          <a:xfrm>
            <a:off x="1218650" y="5562600"/>
            <a:ext cx="515924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نتيجة بحث الصور عن نحلة وخلية كرتو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36030" y="529563"/>
            <a:ext cx="1997243" cy="251652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مجموعة 11"/>
          <p:cNvGrpSpPr/>
          <p:nvPr/>
        </p:nvGrpSpPr>
        <p:grpSpPr>
          <a:xfrm>
            <a:off x="3969242" y="1316818"/>
            <a:ext cx="4817297" cy="4245783"/>
            <a:chOff x="1827621" y="1584920"/>
            <a:chExt cx="4817297" cy="4245783"/>
          </a:xfrm>
        </p:grpSpPr>
        <p:pic>
          <p:nvPicPr>
            <p:cNvPr id="18" name="صورة 17"/>
            <p:cNvPicPr>
              <a:picLocks noChangeAspect="1"/>
            </p:cNvPicPr>
            <p:nvPr/>
          </p:nvPicPr>
          <p:blipFill>
            <a:blip r:embed="rId8">
              <a:extLst>
                <a:ext uri="{BEBA8EAE-BF5A-486C-A8C5-ECC9F3942E4B}">
                  <a14:imgProps xmlns:a14="http://schemas.microsoft.com/office/drawing/2010/main">
                    <a14:imgLayer r:embed="rId9">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827621" y="1584920"/>
              <a:ext cx="4817297" cy="4245783"/>
            </a:xfrm>
            <a:prstGeom prst="rect">
              <a:avLst/>
            </a:prstGeom>
          </p:spPr>
        </p:pic>
        <p:sp>
          <p:nvSpPr>
            <p:cNvPr id="40" name="مربع نص 39"/>
            <p:cNvSpPr txBox="1"/>
            <p:nvPr/>
          </p:nvSpPr>
          <p:spPr>
            <a:xfrm>
              <a:off x="2133600" y="3552447"/>
              <a:ext cx="4222864" cy="1384995"/>
            </a:xfrm>
            <a:prstGeom prst="rect">
              <a:avLst/>
            </a:prstGeom>
            <a:noFill/>
            <a:ln w="3175">
              <a:noFill/>
            </a:ln>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KW" sz="2800" b="1" i="0" u="none" strike="noStrike" kern="1200" cap="none" spc="0" normalizeH="0" baseline="0" noProof="0" dirty="0">
                  <a:ln>
                    <a:noFill/>
                  </a:ln>
                  <a:solidFill>
                    <a:prstClr val="black"/>
                  </a:solidFill>
                  <a:effectLst/>
                  <a:uLnTx/>
                  <a:uFillTx/>
                  <a:latin typeface="GE SS Text Bold" panose="020A0503020102020204" pitchFamily="18" charset="-78"/>
                  <a:ea typeface="GE SS Text Bold" panose="020A0503020102020204" pitchFamily="18" charset="-78"/>
                  <a:cs typeface="Arial" panose="020B0604020202020204" pitchFamily="34" charset="0"/>
                </a:rPr>
                <a:t>أصدقائي ساعدوا هذه النحلة في الوصول إلى الخلية من خلال الإجابة عن الأسئلة الآتية :</a:t>
              </a:r>
            </a:p>
          </p:txBody>
        </p:sp>
      </p:grpSp>
      <p:pic>
        <p:nvPicPr>
          <p:cNvPr id="1034" name="Picture 10" descr="نتيجة بحث الصور عن نحلة كرتون"/>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8972170" y="4168723"/>
            <a:ext cx="1296342" cy="804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64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path" presetSubtype="0" repeatCount="indefinite" accel="50000" decel="50000" fill="hold" nodeType="withEffect">
                                  <p:stCondLst>
                                    <p:cond delay="0"/>
                                  </p:stCondLst>
                                  <p:childTnLst>
                                    <p:animMotion origin="layout" path="M -0.01042 4.81481E-6 L 0.11458 0.21597 L -0.13542 0.21597 L -0.01042 4.81481E-6 Z " pathEditMode="relative" rAng="0" ptsTypes="FFFF">
                                      <p:cBhvr>
                                        <p:cTn id="6" dur="2000" fill="hold"/>
                                        <p:tgtEl>
                                          <p:spTgt spid="1034"/>
                                        </p:tgtEl>
                                        <p:attrNameLst>
                                          <p:attrName>ppt_x</p:attrName>
                                          <p:attrName>ppt_y</p:attrName>
                                        </p:attrNameLst>
                                      </p:cBhvr>
                                      <p:rCtr x="0" y="10787"/>
                                    </p:animMotion>
                                  </p:childTnLst>
                                </p:cTn>
                              </p:par>
                              <p:par>
                                <p:cTn id="7" presetID="1" presetClass="mediacall" presetSubtype="0" fill="hold" nodeType="withEffect">
                                  <p:stCondLst>
                                    <p:cond delay="0"/>
                                  </p:stCondLst>
                                  <p:childTnLst>
                                    <p:cmd type="call" cmd="playFrom(0.0)">
                                      <p:cBhvr>
                                        <p:cTn id="8" dur="6400"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1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7" name="Picture 2" descr="نتيجة بحث الصور عن عشب سكرابز"/>
          <p:cNvPicPr>
            <a:picLocks noChangeAspect="1" noChangeArrowheads="1"/>
          </p:cNvPicPr>
          <p:nvPr/>
        </p:nvPicPr>
        <p:blipFill rotWithShape="1">
          <a:blip r:embed="rId5">
            <a:extLst>
              <a:ext uri="{28A0092B-C50C-407E-A947-70E740481C1C}">
                <a14:useLocalDpi xmlns:a14="http://schemas.microsoft.com/office/drawing/2010/main" val="0"/>
              </a:ext>
            </a:extLst>
          </a:blip>
          <a:srcRect l="-1215" t="1626" r="-1" b="41423"/>
          <a:stretch/>
        </p:blipFill>
        <p:spPr bwMode="auto">
          <a:xfrm>
            <a:off x="5813465" y="5562600"/>
            <a:ext cx="515924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نتيجة بحث الصور عن عشب سكرابز"/>
          <p:cNvPicPr>
            <a:picLocks noChangeAspect="1" noChangeArrowheads="1"/>
          </p:cNvPicPr>
          <p:nvPr/>
        </p:nvPicPr>
        <p:blipFill rotWithShape="1">
          <a:blip r:embed="rId5">
            <a:extLst>
              <a:ext uri="{28A0092B-C50C-407E-A947-70E740481C1C}">
                <a14:useLocalDpi xmlns:a14="http://schemas.microsoft.com/office/drawing/2010/main" val="0"/>
              </a:ext>
            </a:extLst>
          </a:blip>
          <a:srcRect l="-1215" t="1626" r="-1" b="41423"/>
          <a:stretch/>
        </p:blipFill>
        <p:spPr bwMode="auto">
          <a:xfrm>
            <a:off x="1218650" y="5562600"/>
            <a:ext cx="515924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نتيجة بحث الصور عن نحلة كرتون"/>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369212" y="5143282"/>
            <a:ext cx="1296342" cy="804915"/>
          </a:xfrm>
          <a:prstGeom prst="rect">
            <a:avLst/>
          </a:prstGeom>
          <a:noFill/>
          <a:extLst>
            <a:ext uri="{909E8E84-426E-40DD-AFC4-6F175D3DCCD1}">
              <a14:hiddenFill xmlns:a14="http://schemas.microsoft.com/office/drawing/2010/main">
                <a:solidFill>
                  <a:srgbClr val="FFFFFF"/>
                </a:solidFill>
              </a14:hiddenFill>
            </a:ext>
          </a:extLst>
        </p:spPr>
      </p:pic>
      <p:pic>
        <p:nvPicPr>
          <p:cNvPr id="13" name="صورة 12"/>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514882" y="4555871"/>
            <a:ext cx="2531503" cy="751464"/>
          </a:xfrm>
          <a:prstGeom prst="rect">
            <a:avLst/>
          </a:prstGeom>
        </p:spPr>
      </p:pic>
      <p:pic>
        <p:nvPicPr>
          <p:cNvPr id="17" name="صورة 16"/>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68514" y="3460828"/>
            <a:ext cx="2531503" cy="751464"/>
          </a:xfrm>
          <a:prstGeom prst="rect">
            <a:avLst/>
          </a:prstGeom>
        </p:spPr>
      </p:pic>
      <p:grpSp>
        <p:nvGrpSpPr>
          <p:cNvPr id="5" name="مجموعة 4"/>
          <p:cNvGrpSpPr/>
          <p:nvPr/>
        </p:nvGrpSpPr>
        <p:grpSpPr>
          <a:xfrm>
            <a:off x="3444339" y="2066347"/>
            <a:ext cx="6801653" cy="1505453"/>
            <a:chOff x="752848" y="1669479"/>
            <a:chExt cx="7638304" cy="1671477"/>
          </a:xfrm>
        </p:grpSpPr>
        <p:pic>
          <p:nvPicPr>
            <p:cNvPr id="15" name="صورة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848" y="1669479"/>
              <a:ext cx="7638304" cy="1032037"/>
            </a:xfrm>
            <a:prstGeom prst="rect">
              <a:avLst/>
            </a:prstGeom>
          </p:spPr>
        </p:pic>
        <p:sp>
          <p:nvSpPr>
            <p:cNvPr id="107" name="مربع نص 106">
              <a:extLst>
                <a:ext uri="{FF2B5EF4-FFF2-40B4-BE49-F238E27FC236}">
                  <a16:creationId xmlns:a16="http://schemas.microsoft.com/office/drawing/2014/main" id="{AD0E47B1-0D20-4CB1-A8B4-7419FB982CE8}"/>
                </a:ext>
              </a:extLst>
            </p:cNvPr>
            <p:cNvSpPr txBox="1"/>
            <p:nvPr/>
          </p:nvSpPr>
          <p:spPr>
            <a:xfrm>
              <a:off x="1154174" y="1677440"/>
              <a:ext cx="6931096" cy="1663516"/>
            </a:xfrm>
            <a:prstGeom prst="roundRect">
              <a:avLst/>
            </a:prstGeom>
            <a:noFill/>
            <a:ln w="3175">
              <a:noFill/>
            </a:ln>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BH" sz="41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rPr>
                <a:t>من أهم أسس كتابة الفقرة المميزة: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BH" sz="41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rPr>
                <a:t> ( </a:t>
              </a:r>
              <a:r>
                <a:rPr lang="ar-KW" sz="4100" b="1" dirty="0">
                  <a:solidFill>
                    <a:srgbClr val="FF0000"/>
                  </a:solidFill>
                  <a:latin typeface="Traditional Arabic" panose="02020603050405020304" pitchFamily="18" charset="-78"/>
                  <a:ea typeface="GE SS Text Bold" panose="020A0503020102020204" pitchFamily="18" charset="-78"/>
                  <a:cs typeface="Traditional Arabic" panose="02020603050405020304" pitchFamily="18" charset="-78"/>
                </a:rPr>
                <a:t>البدء بالفكرة الرئيسة </a:t>
              </a:r>
              <a:r>
                <a:rPr kumimoji="0" lang="ar-BH" sz="41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rPr>
                <a:t>)</a:t>
              </a:r>
              <a:endParaRPr kumimoji="0" lang="ar-KW" sz="41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endParaRPr>
            </a:p>
          </p:txBody>
        </p:sp>
      </p:grpSp>
      <p:pic>
        <p:nvPicPr>
          <p:cNvPr id="12" name="Picture 6" descr="نتيجة بحث الصور عن نحلة وخلية كرتون"/>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519943" y="509393"/>
            <a:ext cx="1997243" cy="2516529"/>
          </a:xfrm>
          <a:prstGeom prst="rect">
            <a:avLst/>
          </a:prstGeom>
          <a:noFill/>
          <a:extLst>
            <a:ext uri="{909E8E84-426E-40DD-AFC4-6F175D3DCCD1}">
              <a14:hiddenFill xmlns:a14="http://schemas.microsoft.com/office/drawing/2010/main">
                <a:solidFill>
                  <a:srgbClr val="FFFFFF"/>
                </a:solidFill>
              </a14:hiddenFill>
            </a:ext>
          </a:extLst>
        </p:spPr>
      </p:pic>
      <p:sp>
        <p:nvSpPr>
          <p:cNvPr id="108" name="معجزة">
            <a:extLst>
              <a:ext uri="{FF2B5EF4-FFF2-40B4-BE49-F238E27FC236}">
                <a16:creationId xmlns:a16="http://schemas.microsoft.com/office/drawing/2014/main" id="{96A38348-61F2-4D6F-86E5-BBEDC02CC532}"/>
              </a:ext>
            </a:extLst>
          </p:cNvPr>
          <p:cNvSpPr txBox="1"/>
          <p:nvPr/>
        </p:nvSpPr>
        <p:spPr>
          <a:xfrm>
            <a:off x="5386164" y="3310219"/>
            <a:ext cx="2767340" cy="1081980"/>
          </a:xfrm>
          <a:prstGeom prst="roundRect">
            <a:avLst>
              <a:gd name="adj" fmla="val 50000"/>
            </a:avLst>
          </a:prstGeom>
          <a:noFill/>
          <a:ln w="3175">
            <a:noFill/>
            <a:prstDash val="solid"/>
          </a:ln>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AE" sz="44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rPr>
              <a:t>صح</a:t>
            </a:r>
            <a:endParaRPr kumimoji="0" lang="ar-KW" sz="44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endParaRPr>
          </a:p>
        </p:txBody>
      </p:sp>
      <p:sp>
        <p:nvSpPr>
          <p:cNvPr id="109" name="الاية">
            <a:hlinkClick r:id="" action="ppaction://noaction">
              <a:snd r:embed="rId12" name="chimes.wav"/>
            </a:hlinkClick>
            <a:extLst>
              <a:ext uri="{FF2B5EF4-FFF2-40B4-BE49-F238E27FC236}">
                <a16:creationId xmlns:a16="http://schemas.microsoft.com/office/drawing/2014/main" id="{C5D56F9A-D9E0-4B72-B18D-DF1F77BAD59B}"/>
              </a:ext>
            </a:extLst>
          </p:cNvPr>
          <p:cNvSpPr txBox="1"/>
          <p:nvPr/>
        </p:nvSpPr>
        <p:spPr>
          <a:xfrm>
            <a:off x="5542581" y="4429043"/>
            <a:ext cx="2538731" cy="1081980"/>
          </a:xfrm>
          <a:prstGeom prst="roundRect">
            <a:avLst>
              <a:gd name="adj" fmla="val 50000"/>
            </a:avLst>
          </a:prstGeom>
          <a:noFill/>
          <a:ln w="3175">
            <a:noFill/>
            <a:prstDash val="solid"/>
          </a:ln>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KW" sz="44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rPr>
              <a:t>ـ </a:t>
            </a:r>
            <a:r>
              <a:rPr kumimoji="0" lang="ar-AE" sz="44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rPr>
              <a:t>خطأ</a:t>
            </a:r>
            <a:endParaRPr kumimoji="0" lang="ar-KW" sz="4400" b="1" i="0" u="none" strike="noStrike" kern="1200" cap="none" spc="0" normalizeH="0" baseline="0" noProof="0" dirty="0">
              <a:ln>
                <a:noFill/>
              </a:ln>
              <a:solidFill>
                <a:prstClr val="black"/>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endParaRPr>
          </a:p>
        </p:txBody>
      </p:sp>
    </p:spTree>
    <p:extLst>
      <p:ext uri="{BB962C8B-B14F-4D97-AF65-F5344CB8AC3E}">
        <p14:creationId xmlns:p14="http://schemas.microsoft.com/office/powerpoint/2010/main" val="108141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55556E-7 2.59259E-6 L 5.55556E-7 0.00023 C -0.00365 -0.00394 -0.00729 -0.00834 -0.01094 -0.01181 C -0.01215 -0.01297 -0.01372 -0.01297 -0.01493 -0.01389 C -0.02535 -0.02292 -0.01285 -0.01528 -0.02292 -0.02107 C -0.0276 -0.02871 -0.02361 -0.02361 -0.02986 -0.02824 C -0.0316 -0.0294 -0.03316 -0.03125 -0.03507 -0.03241 C -0.03646 -0.03357 -0.03785 -0.0338 -0.03924 -0.03519 C -0.04097 -0.03635 -0.04271 -0.03843 -0.04444 -0.03959 C -0.04618 -0.04051 -0.04809 -0.04074 -0.04983 -0.0419 C -0.05122 -0.0426 -0.0526 -0.04329 -0.05382 -0.04375 C -0.06736 -0.04329 -0.0809 -0.04537 -0.09427 -0.0419 C -0.09653 -0.04121 -0.09757 -0.03542 -0.09965 -0.03241 C -0.10747 -0.02246 -0.10243 -0.03334 -0.10903 -0.02315 C -0.11649 -0.01181 -0.11563 -0.01297 -0.11962 -0.00232 C -0.12014 2.59259E-6 -0.12066 0.00208 -0.12101 0.0044 C -0.12153 0.0074 -0.1217 0.01088 -0.12257 0.01365 C -0.12535 0.02685 -0.12465 0.01852 -0.12656 0.02986 C -0.12743 0.0368 -0.12813 0.04953 -0.13056 0.05532 C -0.13229 0.05995 -0.13264 0.06828 -0.13576 0.06921 C -0.13819 0.07014 -0.14028 0.07037 -0.14254 0.07129 C -0.14514 0.07291 -0.14792 0.07453 -0.15052 0.07615 C -0.15191 0.07708 -0.15313 0.07893 -0.15451 0.07893 L -0.15712 0.07893 " pathEditMode="relative" rAng="0" ptsTypes="AAAAAAAAAAAAAAAAAAAAAAAA">
                                      <p:cBhvr>
                                        <p:cTn id="6" dur="2000" fill="hold"/>
                                        <p:tgtEl>
                                          <p:spTgt spid="1034"/>
                                        </p:tgtEl>
                                        <p:attrNameLst>
                                          <p:attrName>ppt_x</p:attrName>
                                          <p:attrName>ppt_y</p:attrName>
                                        </p:attrNameLst>
                                      </p:cBhvr>
                                      <p:rCtr x="-7865" y="173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0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انتظر الافضلIMG-6823.wav"/>
                                        </p:tgtEl>
                                      </p:cMediaNode>
                                    </p:audio>
                                  </p:subTnLst>
                                </p:cTn>
                              </p:par>
                            </p:childTnLst>
                          </p:cTn>
                        </p:par>
                      </p:childTnLst>
                    </p:cTn>
                  </p:par>
                </p:childTnLst>
              </p:cTn>
              <p:nextCondLst>
                <p:cond evt="onClick" delay="0">
                  <p:tgtEl>
                    <p:spTgt spid="109"/>
                  </p:tgtEl>
                </p:cond>
              </p:nextCondLst>
            </p:seq>
            <p:seq concurrent="1" nextAc="seek">
              <p:cTn id="12" restart="whenNotActive" fill="hold" evtFilter="cancelBubble" nodeType="interactiveSeq">
                <p:stCondLst>
                  <p:cond evt="onClick" delay="0">
                    <p:tgtEl>
                      <p:spTgt spid="108"/>
                    </p:tgtEl>
                  </p:cond>
                </p:stCondLst>
                <p:endSync evt="end" delay="0">
                  <p:rtn val="all"/>
                </p:endSync>
                <p:childTnLst>
                  <p:par>
                    <p:cTn id="13" fill="hold">
                      <p:stCondLst>
                        <p:cond delay="0"/>
                      </p:stCondLst>
                      <p:childTnLst>
                        <p:par>
                          <p:cTn id="14" fill="hold">
                            <p:stCondLst>
                              <p:cond delay="0"/>
                            </p:stCondLst>
                            <p:childTnLst>
                              <p:par>
                                <p:cTn id="15" presetID="27" presetClass="emph" presetSubtype="0" repeatCount="indefinite" fill="remove" grpId="0" nodeType="clickEffect">
                                  <p:stCondLst>
                                    <p:cond delay="0"/>
                                  </p:stCondLst>
                                  <p:childTnLst>
                                    <p:animClr clrSpc="rgb" dir="cw">
                                      <p:cBhvr override="childStyle">
                                        <p:cTn id="16" dur="1000" autoRev="1" fill="remove"/>
                                        <p:tgtEl>
                                          <p:spTgt spid="108"/>
                                        </p:tgtEl>
                                        <p:attrNameLst>
                                          <p:attrName>style.color</p:attrName>
                                        </p:attrNameLst>
                                      </p:cBhvr>
                                      <p:to>
                                        <a:schemeClr val="bg1"/>
                                      </p:to>
                                    </p:animClr>
                                    <p:animClr clrSpc="rgb" dir="cw">
                                      <p:cBhvr>
                                        <p:cTn id="17" dur="1000" autoRev="1" fill="remove"/>
                                        <p:tgtEl>
                                          <p:spTgt spid="108"/>
                                        </p:tgtEl>
                                        <p:attrNameLst>
                                          <p:attrName>fillcolor</p:attrName>
                                        </p:attrNameLst>
                                      </p:cBhvr>
                                      <p:to>
                                        <a:schemeClr val="bg1"/>
                                      </p:to>
                                    </p:animClr>
                                    <p:set>
                                      <p:cBhvr>
                                        <p:cTn id="18" dur="1000" autoRev="1" fill="remove"/>
                                        <p:tgtEl>
                                          <p:spTgt spid="108"/>
                                        </p:tgtEl>
                                        <p:attrNameLst>
                                          <p:attrName>fill.type</p:attrName>
                                        </p:attrNameLst>
                                      </p:cBhvr>
                                      <p:to>
                                        <p:strVal val="solid"/>
                                      </p:to>
                                    </p:set>
                                    <p:set>
                                      <p:cBhvr>
                                        <p:cTn id="19" dur="1000" autoRev="1" fill="remove"/>
                                        <p:tgtEl>
                                          <p:spTgt spid="108"/>
                                        </p:tgtEl>
                                        <p:attrNameLst>
                                          <p:attrName>fill.on</p:attrName>
                                        </p:attrNameLst>
                                      </p:cBhvr>
                                      <p:to>
                                        <p:strVal val="true"/>
                                      </p:to>
                                    </p:set>
                                  </p:childTnLst>
                                  <p:subTnLst>
                                    <p:audio>
                                      <p:cMediaNode>
                                        <p:cTn display="0" masterRel="sameClick">
                                          <p:stCondLst>
                                            <p:cond evt="begin" delay="0">
                                              <p:tn val="15"/>
                                            </p:cond>
                                          </p:stCondLst>
                                          <p:endCondLst>
                                            <p:cond evt="onStopAudio" delay="0">
                                              <p:tgtEl>
                                                <p:sldTgt/>
                                              </p:tgtEl>
                                            </p:cond>
                                          </p:endCondLst>
                                        </p:cTn>
                                        <p:tgtEl>
                                          <p:sndTgt r:embed="rId3" name="ممتازIMG-6820.wav"/>
                                        </p:tgtEl>
                                      </p:cMediaNode>
                                    </p:audio>
                                  </p:subTnLst>
                                </p:cTn>
                              </p:par>
                            </p:childTnLst>
                          </p:cTn>
                        </p:par>
                      </p:childTnLst>
                    </p:cTn>
                  </p:par>
                </p:childTnLst>
              </p:cTn>
              <p:nextCondLst>
                <p:cond evt="onClick" delay="0">
                  <p:tgtEl>
                    <p:spTgt spid="108"/>
                  </p:tgtEl>
                </p:cond>
              </p:nextCondLst>
            </p:seq>
          </p:childTnLst>
        </p:cTn>
      </p:par>
    </p:tnLst>
    <p:bldLst>
      <p:bldP spid="108" grpId="0"/>
      <p:bldP spid="10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7" name="Picture 2" descr="نتيجة بحث الصور عن عشب سكرابز"/>
          <p:cNvPicPr>
            <a:picLocks noChangeAspect="1" noChangeArrowheads="1"/>
          </p:cNvPicPr>
          <p:nvPr/>
        </p:nvPicPr>
        <p:blipFill rotWithShape="1">
          <a:blip r:embed="rId5">
            <a:extLst>
              <a:ext uri="{28A0092B-C50C-407E-A947-70E740481C1C}">
                <a14:useLocalDpi xmlns:a14="http://schemas.microsoft.com/office/drawing/2010/main" val="0"/>
              </a:ext>
            </a:extLst>
          </a:blip>
          <a:srcRect l="-1215" t="1626" r="-1" b="41423"/>
          <a:stretch/>
        </p:blipFill>
        <p:spPr bwMode="auto">
          <a:xfrm>
            <a:off x="5791201" y="5562600"/>
            <a:ext cx="515924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نتيجة بحث الصور عن عشب سكرابز"/>
          <p:cNvPicPr>
            <a:picLocks noChangeAspect="1" noChangeArrowheads="1"/>
          </p:cNvPicPr>
          <p:nvPr/>
        </p:nvPicPr>
        <p:blipFill rotWithShape="1">
          <a:blip r:embed="rId5">
            <a:extLst>
              <a:ext uri="{28A0092B-C50C-407E-A947-70E740481C1C}">
                <a14:useLocalDpi xmlns:a14="http://schemas.microsoft.com/office/drawing/2010/main" val="0"/>
              </a:ext>
            </a:extLst>
          </a:blip>
          <a:srcRect l="-1215" t="1626" r="-1" b="41423"/>
          <a:stretch/>
        </p:blipFill>
        <p:spPr bwMode="auto">
          <a:xfrm>
            <a:off x="1218650" y="5562600"/>
            <a:ext cx="5159241" cy="1295400"/>
          </a:xfrm>
          <a:prstGeom prst="rect">
            <a:avLst/>
          </a:prstGeom>
          <a:noFill/>
          <a:extLst>
            <a:ext uri="{909E8E84-426E-40DD-AFC4-6F175D3DCCD1}">
              <a14:hiddenFill xmlns:a14="http://schemas.microsoft.com/office/drawing/2010/main">
                <a:solidFill>
                  <a:srgbClr val="FFFFFF"/>
                </a:solidFill>
              </a14:hiddenFill>
            </a:ext>
          </a:extLst>
        </p:spPr>
      </p:pic>
      <p:sp>
        <p:nvSpPr>
          <p:cNvPr id="17" name="مستطيل 16"/>
          <p:cNvSpPr/>
          <p:nvPr/>
        </p:nvSpPr>
        <p:spPr>
          <a:xfrm rot="2700000">
            <a:off x="4714636" y="1301775"/>
            <a:ext cx="3242367" cy="3242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1" name="مستطيل 20">
            <a:extLst>
              <a:ext uri="{FF2B5EF4-FFF2-40B4-BE49-F238E27FC236}">
                <a16:creationId xmlns:a16="http://schemas.microsoft.com/office/drawing/2014/main" id="{85883E07-99C5-4227-BA23-EB921B24E305}"/>
              </a:ext>
            </a:extLst>
          </p:cNvPr>
          <p:cNvSpPr/>
          <p:nvPr/>
        </p:nvSpPr>
        <p:spPr>
          <a:xfrm>
            <a:off x="3000176" y="3193041"/>
            <a:ext cx="6431639" cy="464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SA" sz="2800" b="0" i="0" u="none" strike="noStrike" kern="1200" cap="none" spc="0" normalizeH="0" baseline="0" noProof="0" dirty="0">
              <a:ln>
                <a:noFill/>
              </a:ln>
              <a:solidFill>
                <a:prstClr val="white"/>
              </a:solidFill>
              <a:effectLst/>
              <a:uLnTx/>
              <a:uFillTx/>
              <a:latin typeface="Traditional Arabic" pitchFamily="18" charset="-78"/>
              <a:ea typeface="+mn-ea"/>
              <a:cs typeface="Traditional Arabic" pitchFamily="18" charset="-78"/>
            </a:endParaRPr>
          </a:p>
        </p:txBody>
      </p:sp>
      <p:grpSp>
        <p:nvGrpSpPr>
          <p:cNvPr id="2" name="مجموعة 1"/>
          <p:cNvGrpSpPr/>
          <p:nvPr/>
        </p:nvGrpSpPr>
        <p:grpSpPr>
          <a:xfrm>
            <a:off x="1837900" y="289999"/>
            <a:ext cx="9321602" cy="4615661"/>
            <a:chOff x="486828" y="1731588"/>
            <a:chExt cx="9148673" cy="1166426"/>
          </a:xfrm>
        </p:grpSpPr>
        <p:pic>
          <p:nvPicPr>
            <p:cNvPr id="26" name="صورة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1319" y="1840457"/>
              <a:ext cx="7557025" cy="1057557"/>
            </a:xfrm>
            <a:prstGeom prst="rect">
              <a:avLst/>
            </a:prstGeom>
          </p:spPr>
        </p:pic>
        <p:sp>
          <p:nvSpPr>
            <p:cNvPr id="18" name="مربع نص 17">
              <a:extLst>
                <a:ext uri="{FF2B5EF4-FFF2-40B4-BE49-F238E27FC236}">
                  <a16:creationId xmlns:a16="http://schemas.microsoft.com/office/drawing/2014/main" id="{118DAF36-2660-4886-B9A9-884B0C4B585E}"/>
                </a:ext>
              </a:extLst>
            </p:cNvPr>
            <p:cNvSpPr txBox="1"/>
            <p:nvPr/>
          </p:nvSpPr>
          <p:spPr>
            <a:xfrm>
              <a:off x="486828" y="1731588"/>
              <a:ext cx="9148673" cy="180710"/>
            </a:xfrm>
            <a:prstGeom prst="round2DiagRect">
              <a:avLst/>
            </a:prstGeom>
            <a:noFill/>
            <a:ln>
              <a:noFill/>
              <a:prstDash val="sysDot"/>
            </a:ln>
          </p:spPr>
          <p:txBody>
            <a:bodyPr wrap="square" rtlCol="1">
              <a:spAutoFit/>
            </a:bodyPr>
            <a:lstStyle>
              <a:defPPr>
                <a:defRPr lang="ar-KW"/>
              </a:defPPr>
              <a:lvl1pPr algn="ctr">
                <a:defRPr sz="2400">
                  <a:solidFill>
                    <a:schemeClr val="bg1"/>
                  </a:solidFill>
                  <a:latin typeface="GE SS Text Bold" panose="020A0503020102020204" pitchFamily="18" charset="-78"/>
                  <a:ea typeface="GE SS Text Bold" panose="020A0503020102020204" pitchFamily="18" charset="-78"/>
                  <a:cs typeface="GE SS Text Bold" panose="020A0503020102020204" pitchFamily="18" charset="-7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KW" sz="3600" b="1" i="0" u="none" strike="noStrike" kern="1200" cap="none" spc="0" normalizeH="0" baseline="0" noProof="0" dirty="0">
                <a:ln>
                  <a:noFill/>
                </a:ln>
                <a:solidFill>
                  <a:prstClr val="black"/>
                </a:solidFill>
                <a:effectLst/>
                <a:uLnTx/>
                <a:uFillTx/>
                <a:latin typeface="Traditional Arabic" pitchFamily="18" charset="-78"/>
                <a:cs typeface="Traditional Arabic" pitchFamily="18" charset="-78"/>
              </a:endParaRPr>
            </a:p>
          </p:txBody>
        </p:sp>
      </p:grpSp>
      <p:pic>
        <p:nvPicPr>
          <p:cNvPr id="16" name="Picture 6" descr="نتيجة بحث الصور عن نحلة وخلية كرتو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623321" y="518961"/>
            <a:ext cx="1696260" cy="21372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مجموعة 2"/>
          <p:cNvGrpSpPr/>
          <p:nvPr/>
        </p:nvGrpSpPr>
        <p:grpSpPr>
          <a:xfrm>
            <a:off x="1524000" y="4905658"/>
            <a:ext cx="9144000" cy="759155"/>
            <a:chOff x="661757" y="3077785"/>
            <a:chExt cx="7968384" cy="716349"/>
          </a:xfrm>
        </p:grpSpPr>
        <p:pic>
          <p:nvPicPr>
            <p:cNvPr id="19" name="صورة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8488" y="3107739"/>
              <a:ext cx="7557025" cy="686395"/>
            </a:xfrm>
            <a:prstGeom prst="rect">
              <a:avLst/>
            </a:prstGeom>
          </p:spPr>
        </p:pic>
        <p:sp>
          <p:nvSpPr>
            <p:cNvPr id="64" name="مربع نص 63">
              <a:extLst>
                <a:ext uri="{FF2B5EF4-FFF2-40B4-BE49-F238E27FC236}">
                  <a16:creationId xmlns:a16="http://schemas.microsoft.com/office/drawing/2014/main" id="{415AA1FF-34C0-425D-B2A9-CB06406222C7}"/>
                </a:ext>
              </a:extLst>
            </p:cNvPr>
            <p:cNvSpPr txBox="1"/>
            <p:nvPr/>
          </p:nvSpPr>
          <p:spPr>
            <a:xfrm>
              <a:off x="661757" y="3077785"/>
              <a:ext cx="7968384" cy="609887"/>
            </a:xfrm>
            <a:prstGeom prst="rect">
              <a:avLst/>
            </a:prstGeom>
            <a:noFill/>
            <a:ln>
              <a:noFill/>
              <a:prstDash val="sysDot"/>
            </a:ln>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white"/>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rPr>
                <a:t>الفقرة السابقة تتحدث عن النجاح وهي صحيحة ولا يوجد بها أي خطأ </a:t>
              </a:r>
              <a:endParaRPr kumimoji="0" lang="ar-KW" sz="3600" b="1" i="0" u="none" strike="noStrike" kern="1200" cap="none" spc="0" normalizeH="0" baseline="0" noProof="0" dirty="0">
                <a:ln>
                  <a:noFill/>
                </a:ln>
                <a:solidFill>
                  <a:prstClr val="white"/>
                </a:solidFill>
                <a:effectLst/>
                <a:uLnTx/>
                <a:uFillTx/>
                <a:latin typeface="Traditional Arabic" panose="02020603050405020304" pitchFamily="18" charset="-78"/>
                <a:ea typeface="GE SS Text Bold" panose="020A0503020102020204" pitchFamily="18" charset="-78"/>
                <a:cs typeface="Traditional Arabic" panose="02020603050405020304" pitchFamily="18" charset="-78"/>
              </a:endParaRPr>
            </a:p>
          </p:txBody>
        </p:sp>
      </p:grpSp>
      <p:pic>
        <p:nvPicPr>
          <p:cNvPr id="29" name="صورة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08295" y="5749557"/>
            <a:ext cx="960328" cy="951160"/>
          </a:xfrm>
          <a:prstGeom prst="rect">
            <a:avLst/>
          </a:prstGeom>
        </p:spPr>
      </p:pic>
      <p:pic>
        <p:nvPicPr>
          <p:cNvPr id="30" name="صورة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31178" y="5667830"/>
            <a:ext cx="960328" cy="951160"/>
          </a:xfrm>
          <a:prstGeom prst="rect">
            <a:avLst/>
          </a:prstGeom>
        </p:spPr>
      </p:pic>
      <p:pic>
        <p:nvPicPr>
          <p:cNvPr id="1034" name="Picture 10" descr="نتيجة بحث الصور عن نحلة كرتون"/>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3171985" y="5435052"/>
            <a:ext cx="1296342" cy="804915"/>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3171986" y="675730"/>
            <a:ext cx="7055668" cy="4832092"/>
          </a:xfrm>
          <a:prstGeom prst="rect">
            <a:avLst/>
          </a:prstGeom>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BH" sz="22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النجاح يعطي للحياة قيمة ويرفع من درجات الفرد وقدره </a:t>
            </a:r>
            <a:r>
              <a:rPr kumimoji="0" lang="ar-KW" sz="22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 </a:t>
            </a:r>
            <a:r>
              <a:rPr kumimoji="0" lang="ar-BH" sz="22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بالإضافة إلى ما يزرعه في عائلة الفرد الناجح من مظاهر فرح وفخر بابنهم الذي حقق ما يدعو إلى ذلك </a:t>
            </a:r>
            <a:r>
              <a:rPr kumimoji="0" lang="ar-KW" sz="22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 </a:t>
            </a:r>
            <a:r>
              <a:rPr kumimoji="0" lang="ar-BH" sz="2200" b="0" i="0" u="none" strike="noStrike" kern="1200" cap="none" spc="0" normalizeH="0" baseline="0" noProof="0" dirty="0">
                <a:ln>
                  <a:noFill/>
                </a:ln>
                <a:solidFill>
                  <a:srgbClr val="333333"/>
                </a:solidFill>
                <a:effectLst/>
                <a:uLnTx/>
                <a:uFillTx/>
                <a:latin typeface="DroidArabicKufi-Regular"/>
                <a:ea typeface="+mn-ea"/>
                <a:cs typeface="Arial" panose="020B0604020202020204" pitchFamily="34" charset="0"/>
              </a:rPr>
              <a:t>ولأجل هذا كلّه يجب أن يسعى الفرد منّا لتحقيق النجاح أيّاً كان مجال عمله أو دراسته حتى يزدهر المجتمع بنجاح كل منّا، وإذا سأل سائل عن كيفية تحقيق النجاح فالإجابة هي باتّباع عناصره التي تبدأ بثقة الإنسان بربه وقدرته على رفع درجات الفرد ثم بثقته بقدراته على تحقيق الهدف الذي يسعى إليه وحرصه على التفكير الإيجابي أثناء رحلته لتحقيقه، والتحلّي بالصبر والمثابرة عند التعرض للمشكلات، والحرص على إتقان كل ما يقوم به من أمور، فهذا رسولنا الكريم يدفعنا إلى إتقان العمل في قوله صلى الله عليه وسلّم: (إن الله يحب إذا عمل أحدكم عملا أن يتقنه) (حديث صحيح) كما أنّ التخطيط لبلوغ الهدف واستشارة أهل الخبرة أمران مهمّان لتحقيق النجاح، فباتّباع هذه العناصر يُصنع الناجحون.</a:t>
            </a:r>
            <a:br>
              <a:rPr kumimoji="0" lang="ar-BH"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br>
              <a:rPr kumimoji="0" lang="ar-BH"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br>
            <a:endParaRPr kumimoji="0" lang="ar-BH" sz="2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9516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2222E-6 -0.00556 L -4.72222E-6 -0.00533 C -0.0019 -0.03935 0.00053 -0.01042 -0.00295 -0.03148 C -0.00312 -0.03357 -0.00329 -0.03542 -0.00381 -0.03727 C -0.00555 -0.04352 -0.00659 -0.04375 -0.00833 -0.04861 C -0.0092 -0.0507 -0.00972 -0.05278 -0.01041 -0.05463 C -0.01076 -0.05602 -0.01163 -0.05741 -0.01215 -0.0588 C -0.01371 -0.06343 -0.01371 -0.06528 -0.01597 -0.06898 C -0.01666 -0.0706 -0.01788 -0.07176 -0.01857 -0.07338 C -0.02222 -0.08148 -0.0184 -0.07871 -0.0243 -0.08773 C -0.0269 -0.09213 -0.02899 -0.09815 -0.03263 -0.10093 C -0.03368 -0.10162 -0.03506 -0.10255 -0.03628 -0.10371 C -0.03784 -0.10556 -0.03906 -0.1081 -0.04097 -0.10949 C -0.04322 -0.11111 -0.04583 -0.11111 -0.04826 -0.11227 C -0.05 -0.1132 -0.05381 -0.11505 -0.05381 -0.11505 C -0.05763 -0.11482 -0.06128 -0.11482 -0.06493 -0.11389 C -0.06493 -0.11366 -0.07187 -0.11042 -0.07326 -0.10949 C -0.07413 -0.10903 -0.075 -0.10834 -0.07604 -0.1081 L -0.08333 -0.10533 C -0.0842 -0.10417 -0.08506 -0.10301 -0.08628 -0.10232 C -0.08993 -0.09977 -0.09288 -0.09954 -0.09635 -0.0963 C -0.1052 -0.08866 -0.09496 -0.09514 -0.10381 -0.08935 C -0.10972 -0.08542 -0.10399 -0.09167 -0.11388 -0.08195 C -0.11736 -0.07871 -0.12083 -0.0757 -0.12413 -0.07199 C -0.12534 -0.0706 -0.12638 -0.06898 -0.12777 -0.0676 C -0.12934 -0.06597 -0.1309 -0.06505 -0.13246 -0.0632 C -0.13333 -0.06204 -0.1342 -0.06019 -0.13524 -0.0588 C -0.13611 -0.05787 -0.13697 -0.05718 -0.13784 -0.05602 C -0.13854 -0.05463 -0.13923 -0.05324 -0.13975 -0.05185 C -0.14027 -0.04977 -0.14027 -0.04792 -0.14079 -0.04584 C -0.14097 -0.04445 -0.14131 -0.04306 -0.14149 -0.04167 C -0.14131 -0.03102 -0.14149 -0.02014 -0.14079 -0.00996 C -0.14062 -0.0081 -0.13923 -0.00695 -0.13888 -0.00556 C -0.13854 -0.00417 -0.13784 -0.00093 -0.13784 -0.0007 " pathEditMode="relative" rAng="0" ptsTypes="AAAAAAAAAAAAAAAAAAAAAAAAAAAAAAAAAA">
                                      <p:cBhvr>
                                        <p:cTn id="6" dur="2000" fill="hold"/>
                                        <p:tgtEl>
                                          <p:spTgt spid="1034"/>
                                        </p:tgtEl>
                                        <p:attrNameLst>
                                          <p:attrName>ppt_x</p:attrName>
                                          <p:attrName>ppt_y</p:attrName>
                                        </p:attrNameLst>
                                      </p:cBhvr>
                                      <p:rCtr x="-7083" y="-523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انتظر الافضلIMG-6823.wav"/>
                                        </p:tgtEl>
                                      </p:cMediaNode>
                                    </p:audio>
                                  </p:subTnLst>
                                </p:cTn>
                              </p:par>
                            </p:childTnLst>
                          </p:cTn>
                        </p:par>
                      </p:childTnLst>
                    </p:cTn>
                  </p:par>
                </p:childTnLst>
              </p:cTn>
              <p:nextCondLst>
                <p:cond evt="onClick" delay="0">
                  <p:tgtEl>
                    <p:spTgt spid="29"/>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6" presetClass="emph" presetSubtype="0" repeatCount="indefinite" fill="hold" nodeType="clickEffect">
                                  <p:stCondLst>
                                    <p:cond delay="0"/>
                                  </p:stCondLst>
                                  <p:childTnLst>
                                    <p:animScale>
                                      <p:cBhvr>
                                        <p:cTn id="17" dur="2000" fill="hold"/>
                                        <p:tgtEl>
                                          <p:spTgt spid="30"/>
                                        </p:tgtEl>
                                      </p:cBhvr>
                                      <p:by x="150000" y="150000"/>
                                    </p:animScale>
                                  </p:childTnLst>
                                  <p:subTnLst>
                                    <p:audio>
                                      <p:cMediaNode>
                                        <p:cTn display="0" masterRel="sameClick">
                                          <p:stCondLst>
                                            <p:cond evt="begin" delay="0">
                                              <p:tn val="16"/>
                                            </p:cond>
                                          </p:stCondLst>
                                          <p:endCondLst>
                                            <p:cond evt="onStopAudio" delay="0">
                                              <p:tgtEl>
                                                <p:sldTgt/>
                                              </p:tgtEl>
                                            </p:cond>
                                          </p:endCondLst>
                                        </p:cTn>
                                        <p:tgtEl>
                                          <p:sndTgt r:embed="rId3" name="ممتازIMG-6820.wav"/>
                                        </p:tgtEl>
                                      </p:cMediaNode>
                                    </p:audio>
                                  </p:subTnLst>
                                </p:cTn>
                              </p:par>
                            </p:childTnLst>
                          </p:cTn>
                        </p:par>
                      </p:childTnLst>
                    </p:cTn>
                  </p:par>
                </p:childTnLst>
              </p:cTn>
              <p:nextCondLst>
                <p:cond evt="onClick" delay="0">
                  <p:tgtEl>
                    <p:spTgt spid="3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6" descr="نتيجة بحث الصور عن نحلة وخلية كرتو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58637" y="509393"/>
            <a:ext cx="1997243" cy="251652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نتيجة بحث الصور عن عشب سكرابز"/>
          <p:cNvPicPr>
            <a:picLocks noChangeAspect="1" noChangeArrowheads="1"/>
          </p:cNvPicPr>
          <p:nvPr/>
        </p:nvPicPr>
        <p:blipFill rotWithShape="1">
          <a:blip r:embed="rId4">
            <a:extLst>
              <a:ext uri="{28A0092B-C50C-407E-A947-70E740481C1C}">
                <a14:useLocalDpi xmlns:a14="http://schemas.microsoft.com/office/drawing/2010/main" val="0"/>
              </a:ext>
            </a:extLst>
          </a:blip>
          <a:srcRect l="-1215" t="1626" r="-1" b="41423"/>
          <a:stretch/>
        </p:blipFill>
        <p:spPr bwMode="auto">
          <a:xfrm>
            <a:off x="5791201" y="5562600"/>
            <a:ext cx="515924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نتيجة بحث الصور عن عشب سكرابز"/>
          <p:cNvPicPr>
            <a:picLocks noChangeAspect="1" noChangeArrowheads="1"/>
          </p:cNvPicPr>
          <p:nvPr/>
        </p:nvPicPr>
        <p:blipFill rotWithShape="1">
          <a:blip r:embed="rId4">
            <a:extLst>
              <a:ext uri="{28A0092B-C50C-407E-A947-70E740481C1C}">
                <a14:useLocalDpi xmlns:a14="http://schemas.microsoft.com/office/drawing/2010/main" val="0"/>
              </a:ext>
            </a:extLst>
          </a:blip>
          <a:srcRect l="-1215" t="1626" r="-1" b="41423"/>
          <a:stretch/>
        </p:blipFill>
        <p:spPr bwMode="auto">
          <a:xfrm>
            <a:off x="1218650" y="5562600"/>
            <a:ext cx="515924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نتيجة بحث الصور عن نحلة كرتون"/>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369212" y="5143282"/>
            <a:ext cx="1296342" cy="80491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نتيجة بحث الصور عن نحلة كرتون"/>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558636" y="3105263"/>
            <a:ext cx="1296342" cy="8049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مجموعة 1"/>
          <p:cNvGrpSpPr/>
          <p:nvPr/>
        </p:nvGrpSpPr>
        <p:grpSpPr>
          <a:xfrm>
            <a:off x="4126324" y="2079394"/>
            <a:ext cx="5017839" cy="2594573"/>
            <a:chOff x="2526248" y="2079393"/>
            <a:chExt cx="5017839" cy="2594573"/>
          </a:xfrm>
        </p:grpSpPr>
        <p:pic>
          <p:nvPicPr>
            <p:cNvPr id="30" name="صورة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6248" y="2184034"/>
              <a:ext cx="4503133" cy="2489932"/>
            </a:xfrm>
            <a:prstGeom prst="rect">
              <a:avLst/>
            </a:prstGeom>
          </p:spPr>
        </p:pic>
        <p:sp>
          <p:nvSpPr>
            <p:cNvPr id="31" name="مربع نص 30">
              <a:extLst>
                <a:ext uri="{FF2B5EF4-FFF2-40B4-BE49-F238E27FC236}">
                  <a16:creationId xmlns:a16="http://schemas.microsoft.com/office/drawing/2014/main" id="{ADA1E4E2-94FA-4BD1-B6BD-5558A8E60B57}"/>
                </a:ext>
              </a:extLst>
            </p:cNvPr>
            <p:cNvSpPr txBox="1"/>
            <p:nvPr/>
          </p:nvSpPr>
          <p:spPr>
            <a:xfrm>
              <a:off x="3239789" y="2828835"/>
              <a:ext cx="2972536" cy="1200329"/>
            </a:xfrm>
            <a:prstGeom prst="rect">
              <a:avLst/>
            </a:prstGeom>
            <a:noFill/>
            <a:ln>
              <a:noFill/>
            </a:ln>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KW" sz="7200" b="1" i="0" u="none" strike="noStrike" kern="1200" cap="none" spc="0" normalizeH="0" baseline="0" noProof="0" dirty="0">
                  <a:ln>
                    <a:noFill/>
                  </a:ln>
                  <a:solidFill>
                    <a:srgbClr val="FF0000"/>
                  </a:solidFill>
                  <a:effectLst/>
                  <a:uLnTx/>
                  <a:uFillTx/>
                  <a:latin typeface="Traditional Arabic" panose="02020603050405020304" pitchFamily="18" charset="-78"/>
                  <a:ea typeface="+mn-ea"/>
                  <a:cs typeface="Traditional Arabic" panose="02020603050405020304" pitchFamily="18" charset="-78"/>
                </a:rPr>
                <a:t>شكراً</a:t>
              </a:r>
              <a:r>
                <a:rPr kumimoji="0" lang="ar-KW" sz="7200" b="1" i="0" u="none" strike="noStrike" kern="1200" cap="none" spc="0" normalizeH="0" baseline="0" noProof="0" dirty="0">
                  <a:ln>
                    <a:noFill/>
                  </a:ln>
                  <a:solidFill>
                    <a:prstClr val="black"/>
                  </a:solidFill>
                  <a:effectLst/>
                  <a:uLnTx/>
                  <a:uFillTx/>
                  <a:latin typeface="Traditional Arabic" panose="02020603050405020304" pitchFamily="18" charset="-78"/>
                  <a:ea typeface="+mn-ea"/>
                  <a:cs typeface="Traditional Arabic" panose="02020603050405020304" pitchFamily="18" charset="-78"/>
                </a:rPr>
                <a:t> </a:t>
              </a:r>
              <a:r>
                <a:rPr kumimoji="0" lang="ar-KW" sz="7200" b="1" i="0" u="none" strike="noStrike" kern="1200" cap="none" spc="0" normalizeH="0" baseline="0" noProof="0" dirty="0">
                  <a:ln>
                    <a:noFill/>
                  </a:ln>
                  <a:solidFill>
                    <a:srgbClr val="FFC000"/>
                  </a:solidFill>
                  <a:effectLst/>
                  <a:uLnTx/>
                  <a:uFillTx/>
                  <a:latin typeface="Traditional Arabic" panose="02020603050405020304" pitchFamily="18" charset="-78"/>
                  <a:ea typeface="+mn-ea"/>
                  <a:cs typeface="Traditional Arabic" panose="02020603050405020304" pitchFamily="18" charset="-78"/>
                </a:rPr>
                <a:t>لك</a:t>
              </a:r>
              <a:r>
                <a:rPr kumimoji="0" lang="ar-BH" sz="7200" b="1" i="0" u="none" strike="noStrike" kern="1200" cap="none" spc="0" normalizeH="0" baseline="0" noProof="0" dirty="0">
                  <a:ln>
                    <a:noFill/>
                  </a:ln>
                  <a:solidFill>
                    <a:srgbClr val="FFC000"/>
                  </a:solidFill>
                  <a:effectLst/>
                  <a:uLnTx/>
                  <a:uFillTx/>
                  <a:latin typeface="Traditional Arabic" panose="02020603050405020304" pitchFamily="18" charset="-78"/>
                  <a:ea typeface="+mn-ea"/>
                  <a:cs typeface="Traditional Arabic" panose="02020603050405020304" pitchFamily="18" charset="-78"/>
                </a:rPr>
                <a:t>ن</a:t>
              </a:r>
              <a:endParaRPr kumimoji="0" lang="ar-KW" sz="7200" b="1" i="0" u="none" strike="noStrike" kern="1200" cap="none" spc="0" normalizeH="0" baseline="0" noProof="0" dirty="0">
                <a:ln>
                  <a:noFill/>
                </a:ln>
                <a:solidFill>
                  <a:srgbClr val="FFC000"/>
                </a:solidFill>
                <a:effectLst/>
                <a:uLnTx/>
                <a:uFillTx/>
                <a:latin typeface="Traditional Arabic" panose="02020603050405020304" pitchFamily="18" charset="-78"/>
                <a:ea typeface="+mn-ea"/>
                <a:cs typeface="Traditional Arabic" panose="02020603050405020304" pitchFamily="18" charset="-78"/>
              </a:endParaRPr>
            </a:p>
          </p:txBody>
        </p:sp>
        <p:pic>
          <p:nvPicPr>
            <p:cNvPr id="32" name="صورة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7402" y="2079393"/>
              <a:ext cx="1546685" cy="2274734"/>
            </a:xfrm>
            <a:prstGeom prst="rect">
              <a:avLst/>
            </a:prstGeom>
          </p:spPr>
        </p:pic>
      </p:grpSp>
    </p:spTree>
    <p:extLst>
      <p:ext uri="{BB962C8B-B14F-4D97-AF65-F5344CB8AC3E}">
        <p14:creationId xmlns:p14="http://schemas.microsoft.com/office/powerpoint/2010/main" val="220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6 -0.00023 L -2.77778E-6 0.00023 L 0.0816 -0.00208 C 0.08351 -0.00254 0.08455 -0.00532 0.08629 -0.00648 C 0.08733 -0.00717 0.08854 -0.00717 0.08959 -0.00764 C 0.0908 -0.00856 0.09184 -0.00972 0.09306 -0.01041 C 0.0941 -0.01157 0.09532 -0.01157 0.09653 -0.01227 C 0.09879 -0.01365 0.10104 -0.01597 0.1033 -0.01759 C 0.10434 -0.01875 0.10573 -0.01944 0.1066 -0.0206 C 0.11198 -0.02708 0.1092 -0.02315 0.11459 -0.0331 C 0.11545 -0.03495 0.1165 -0.03611 0.11684 -0.0375 C 0.12066 -0.05231 0.11493 -0.02986 0.1191 -0.04722 C 0.11979 -0.05046 0.12084 -0.05324 0.12136 -0.05625 C 0.12292 -0.06342 0.12205 -0.05995 0.12379 -0.06551 C 0.12327 -0.08657 0.12344 -0.1074 0.12257 -0.12801 C 0.1224 -0.13194 0.12136 -0.13565 0.12032 -0.13958 C 0.11997 -0.14074 0.11962 -0.14236 0.1191 -0.14352 C 0.11858 -0.1449 0.11736 -0.14629 0.11684 -0.14791 C 0.11511 -0.15301 0.11545 -0.15694 0.11233 -0.16088 C 0.10868 -0.16528 0.10295 -0.16805 0.09879 -0.17083 L 0.08959 -0.17639 C 0.0882 -0.17731 0.08629 -0.17731 0.08507 -0.17916 C 0.07518 -0.19143 0.08768 -0.17639 0.0783 -0.18634 C 0.07709 -0.1875 0.07622 -0.18935 0.07483 -0.19028 C 0.07344 -0.1919 0.0717 -0.1919 0.07032 -0.19328 C 0.06389 -0.19791 0.06493 -0.19699 0.06129 -0.20115 " pathEditMode="relative" rAng="0" ptsTypes="AAAAAAAAAAAAAAAAAAAAAAAAAA">
                                      <p:cBhvr>
                                        <p:cTn id="6" dur="2000" fill="hold"/>
                                        <p:tgtEl>
                                          <p:spTgt spid="48"/>
                                        </p:tgtEl>
                                        <p:attrNameLst>
                                          <p:attrName>ppt_x</p:attrName>
                                          <p:attrName>ppt_y</p:attrName>
                                        </p:attrNameLst>
                                      </p:cBhvr>
                                      <p:rCtr x="6181" y="-10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AB7AD1C9-3134-4D15-9557-4B7667D4A0B0}"/>
              </a:ext>
            </a:extLst>
          </p:cNvPr>
          <p:cNvSpPr txBox="1"/>
          <p:nvPr/>
        </p:nvSpPr>
        <p:spPr>
          <a:xfrm>
            <a:off x="3056021" y="484365"/>
            <a:ext cx="5342021" cy="923330"/>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a:noFill/>
                </a:ln>
                <a:solidFill>
                  <a:srgbClr val="B80E0F"/>
                </a:solidFill>
                <a:effectLst/>
                <a:uLnTx/>
                <a:uFillTx/>
                <a:latin typeface="Impact" panose="020B0806030902050204"/>
                <a:ea typeface="+mn-ea"/>
                <a:cs typeface="Arial" panose="020B0604020202020204" pitchFamily="34" charset="0"/>
              </a:rPr>
              <a:t>معايير تقييم النصوص</a:t>
            </a:r>
            <a:endParaRPr kumimoji="0" lang="ar-KW" sz="5400" b="1" i="0" u="none" strike="noStrike" kern="1200" cap="none" spc="0" normalizeH="0" baseline="0" noProof="0" dirty="0">
              <a:ln>
                <a:noFill/>
              </a:ln>
              <a:solidFill>
                <a:srgbClr val="B80E0F"/>
              </a:solidFill>
              <a:effectLst/>
              <a:uLnTx/>
              <a:uFillTx/>
              <a:latin typeface="Impact" panose="020B0806030902050204"/>
              <a:ea typeface="+mn-ea"/>
              <a:cs typeface="Arial" panose="020B0604020202020204" pitchFamily="34" charset="0"/>
            </a:endParaRPr>
          </a:p>
        </p:txBody>
      </p:sp>
      <p:sp>
        <p:nvSpPr>
          <p:cNvPr id="5" name="إطار 4">
            <a:extLst>
              <a:ext uri="{FF2B5EF4-FFF2-40B4-BE49-F238E27FC236}">
                <a16:creationId xmlns:a16="http://schemas.microsoft.com/office/drawing/2014/main" id="{E107CE9D-24EC-47D2-BD63-A56ECBE4A6D8}"/>
              </a:ext>
            </a:extLst>
          </p:cNvPr>
          <p:cNvSpPr/>
          <p:nvPr/>
        </p:nvSpPr>
        <p:spPr>
          <a:xfrm>
            <a:off x="2057400" y="300789"/>
            <a:ext cx="6809874" cy="1479884"/>
          </a:xfrm>
          <a:prstGeom prst="frame">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KW" sz="1800" b="0" i="0" u="none" strike="noStrike" kern="1200" cap="none" spc="0" normalizeH="0" baseline="0" noProof="0">
              <a:ln>
                <a:noFill/>
              </a:ln>
              <a:solidFill>
                <a:prstClr val="black"/>
              </a:solidFill>
              <a:effectLst/>
              <a:uLnTx/>
              <a:uFillTx/>
              <a:latin typeface="Impact" panose="020B0806030902050204"/>
              <a:ea typeface="+mn-ea"/>
              <a:cs typeface="Arial" panose="020B0604020202020204" pitchFamily="34" charset="0"/>
            </a:endParaRPr>
          </a:p>
        </p:txBody>
      </p:sp>
      <p:sp>
        <p:nvSpPr>
          <p:cNvPr id="6" name="فقاعة الكلام: بيضاوية 5">
            <a:extLst>
              <a:ext uri="{FF2B5EF4-FFF2-40B4-BE49-F238E27FC236}">
                <a16:creationId xmlns:a16="http://schemas.microsoft.com/office/drawing/2014/main" id="{0D6D4E02-C030-48A7-812B-05A20F8B970E}"/>
              </a:ext>
            </a:extLst>
          </p:cNvPr>
          <p:cNvSpPr/>
          <p:nvPr/>
        </p:nvSpPr>
        <p:spPr>
          <a:xfrm>
            <a:off x="8935454" y="3224465"/>
            <a:ext cx="2793331" cy="2358188"/>
          </a:xfrm>
          <a:prstGeom prst="wedgeEllipseCallout">
            <a:avLst>
              <a:gd name="adj1" fmla="val -53755"/>
              <a:gd name="adj2" fmla="val -114148"/>
            </a:avLst>
          </a:prstGeom>
          <a:gradFill flip="none" rotWithShape="1">
            <a:gsLst>
              <a:gs pos="64000">
                <a:schemeClr val="accent1">
                  <a:lumMod val="20000"/>
                  <a:lumOff val="8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KW"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sp>
        <p:nvSpPr>
          <p:cNvPr id="7" name="فقاعة الكلام: بيضاوية 6">
            <a:extLst>
              <a:ext uri="{FF2B5EF4-FFF2-40B4-BE49-F238E27FC236}">
                <a16:creationId xmlns:a16="http://schemas.microsoft.com/office/drawing/2014/main" id="{DD50B66A-8981-4161-864C-291B3741A9DC}"/>
              </a:ext>
            </a:extLst>
          </p:cNvPr>
          <p:cNvSpPr/>
          <p:nvPr/>
        </p:nvSpPr>
        <p:spPr>
          <a:xfrm>
            <a:off x="87230" y="3459077"/>
            <a:ext cx="2987841" cy="2093498"/>
          </a:xfrm>
          <a:prstGeom prst="wedgeEllipseCallout">
            <a:avLst>
              <a:gd name="adj1" fmla="val 28376"/>
              <a:gd name="adj2" fmla="val -128018"/>
            </a:avLst>
          </a:prstGeom>
          <a:gradFill flip="none" rotWithShape="1">
            <a:gsLst>
              <a:gs pos="64000">
                <a:srgbClr val="FFFF00"/>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KW"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sp>
        <p:nvSpPr>
          <p:cNvPr id="8" name="فقاعة الكلام: بيضاوية 7">
            <a:extLst>
              <a:ext uri="{FF2B5EF4-FFF2-40B4-BE49-F238E27FC236}">
                <a16:creationId xmlns:a16="http://schemas.microsoft.com/office/drawing/2014/main" id="{62B3993C-AF68-4BD4-811A-D910A1C065CC}"/>
              </a:ext>
            </a:extLst>
          </p:cNvPr>
          <p:cNvSpPr/>
          <p:nvPr/>
        </p:nvSpPr>
        <p:spPr>
          <a:xfrm>
            <a:off x="3056021" y="3429000"/>
            <a:ext cx="2971799" cy="2153653"/>
          </a:xfrm>
          <a:prstGeom prst="wedgeEllipseCallout">
            <a:avLst>
              <a:gd name="adj1" fmla="val 23796"/>
              <a:gd name="adj2" fmla="val -127742"/>
            </a:avLst>
          </a:prstGeom>
          <a:gradFill flip="none" rotWithShape="1">
            <a:gsLst>
              <a:gs pos="64000">
                <a:schemeClr val="accent1">
                  <a:lumMod val="20000"/>
                  <a:lumOff val="8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KW" sz="1800" b="0" i="0" u="none" strike="noStrike" kern="1200" cap="none" spc="0" normalizeH="0" baseline="0" noProof="0" dirty="0">
              <a:ln>
                <a:noFill/>
              </a:ln>
              <a:solidFill>
                <a:prstClr val="white"/>
              </a:solidFill>
              <a:effectLst/>
              <a:uLnTx/>
              <a:uFillTx/>
              <a:latin typeface="Impact" panose="020B0806030902050204"/>
              <a:ea typeface="+mn-ea"/>
              <a:cs typeface="Arial" panose="020B0604020202020204" pitchFamily="34" charset="0"/>
            </a:endParaRPr>
          </a:p>
        </p:txBody>
      </p:sp>
      <p:sp>
        <p:nvSpPr>
          <p:cNvPr id="9" name="فقاعة الكلام: بيضاوية 8">
            <a:extLst>
              <a:ext uri="{FF2B5EF4-FFF2-40B4-BE49-F238E27FC236}">
                <a16:creationId xmlns:a16="http://schemas.microsoft.com/office/drawing/2014/main" id="{D72CF08E-E00A-44FB-9093-6C6852451486}"/>
              </a:ext>
            </a:extLst>
          </p:cNvPr>
          <p:cNvSpPr/>
          <p:nvPr/>
        </p:nvSpPr>
        <p:spPr>
          <a:xfrm>
            <a:off x="6096000" y="3489154"/>
            <a:ext cx="2771274" cy="2093499"/>
          </a:xfrm>
          <a:prstGeom prst="wedgeEllipseCallout">
            <a:avLst>
              <a:gd name="adj1" fmla="val 19943"/>
              <a:gd name="adj2" fmla="val -132416"/>
            </a:avLst>
          </a:prstGeom>
          <a:gradFill flip="none" rotWithShape="1">
            <a:gsLst>
              <a:gs pos="64000">
                <a:srgbClr val="FFFF00"/>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ar-KW" sz="1800" b="0" i="0" u="none" strike="noStrike" kern="1200" cap="none" spc="0" normalizeH="0" baseline="0" noProof="0">
              <a:ln>
                <a:noFill/>
              </a:ln>
              <a:solidFill>
                <a:prstClr val="white"/>
              </a:solidFill>
              <a:effectLst/>
              <a:uLnTx/>
              <a:uFillTx/>
              <a:latin typeface="Impact" panose="020B0806030902050204"/>
              <a:ea typeface="+mn-ea"/>
              <a:cs typeface="Arial" panose="020B0604020202020204" pitchFamily="34" charset="0"/>
            </a:endParaRPr>
          </a:p>
        </p:txBody>
      </p:sp>
      <p:sp>
        <p:nvSpPr>
          <p:cNvPr id="10" name="مربع نص 9">
            <a:extLst>
              <a:ext uri="{FF2B5EF4-FFF2-40B4-BE49-F238E27FC236}">
                <a16:creationId xmlns:a16="http://schemas.microsoft.com/office/drawing/2014/main" id="{CCCD498F-4C11-4529-B449-F2E414C40CF0}"/>
              </a:ext>
            </a:extLst>
          </p:cNvPr>
          <p:cNvSpPr txBox="1"/>
          <p:nvPr/>
        </p:nvSpPr>
        <p:spPr>
          <a:xfrm>
            <a:off x="8996611" y="4049616"/>
            <a:ext cx="2879558" cy="76944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a:noFill/>
                </a:ln>
                <a:solidFill>
                  <a:prstClr val="black"/>
                </a:solidFill>
                <a:effectLst/>
                <a:uLnTx/>
                <a:uFillTx/>
                <a:latin typeface="Impact" panose="020B0806030902050204"/>
                <a:ea typeface="+mn-ea"/>
                <a:cs typeface="Akhbar MT" pitchFamily="2" charset="-78"/>
              </a:rPr>
              <a:t>الأفكار والمحتوى</a:t>
            </a:r>
            <a:endParaRPr kumimoji="0" lang="ar-KW" sz="4400" b="1" i="0" u="none" strike="noStrike" kern="1200" cap="none" spc="0" normalizeH="0" baseline="0" noProof="0" dirty="0">
              <a:ln>
                <a:noFill/>
              </a:ln>
              <a:solidFill>
                <a:prstClr val="black"/>
              </a:solidFill>
              <a:effectLst/>
              <a:uLnTx/>
              <a:uFillTx/>
              <a:latin typeface="Impact" panose="020B0806030902050204"/>
              <a:ea typeface="+mn-ea"/>
              <a:cs typeface="Akhbar MT" pitchFamily="2" charset="-78"/>
            </a:endParaRPr>
          </a:p>
        </p:txBody>
      </p:sp>
      <p:sp>
        <p:nvSpPr>
          <p:cNvPr id="11" name="مربع نص 10">
            <a:extLst>
              <a:ext uri="{FF2B5EF4-FFF2-40B4-BE49-F238E27FC236}">
                <a16:creationId xmlns:a16="http://schemas.microsoft.com/office/drawing/2014/main" id="{B393A11E-377C-4E41-93AD-B62AE4F89D8C}"/>
              </a:ext>
            </a:extLst>
          </p:cNvPr>
          <p:cNvSpPr txBox="1"/>
          <p:nvPr/>
        </p:nvSpPr>
        <p:spPr>
          <a:xfrm>
            <a:off x="6234379" y="4111172"/>
            <a:ext cx="2283001" cy="769441"/>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a:noFill/>
                </a:ln>
                <a:solidFill>
                  <a:srgbClr val="002060"/>
                </a:solidFill>
                <a:effectLst/>
                <a:uLnTx/>
                <a:uFillTx/>
                <a:latin typeface="Impact" panose="020B0806030902050204"/>
                <a:ea typeface="+mn-ea"/>
                <a:cs typeface="Akhbar MT" pitchFamily="2" charset="-78"/>
              </a:rPr>
              <a:t>تنظيم الأفكار</a:t>
            </a:r>
            <a:endParaRPr kumimoji="0" lang="ar-KW" sz="4400" b="1" i="0" u="none" strike="noStrike" kern="1200" cap="none" spc="0" normalizeH="0" baseline="0" noProof="0" dirty="0">
              <a:ln>
                <a:noFill/>
              </a:ln>
              <a:solidFill>
                <a:srgbClr val="002060"/>
              </a:solidFill>
              <a:effectLst/>
              <a:uLnTx/>
              <a:uFillTx/>
              <a:latin typeface="Impact" panose="020B0806030902050204"/>
              <a:ea typeface="+mn-ea"/>
              <a:cs typeface="Akhbar MT" pitchFamily="2" charset="-78"/>
            </a:endParaRPr>
          </a:p>
        </p:txBody>
      </p:sp>
      <p:sp>
        <p:nvSpPr>
          <p:cNvPr id="14" name="مربع نص 13">
            <a:extLst>
              <a:ext uri="{FF2B5EF4-FFF2-40B4-BE49-F238E27FC236}">
                <a16:creationId xmlns:a16="http://schemas.microsoft.com/office/drawing/2014/main" id="{8F0DBE2F-2436-4AD2-8E24-5C05C2F08323}"/>
              </a:ext>
            </a:extLst>
          </p:cNvPr>
          <p:cNvSpPr txBox="1"/>
          <p:nvPr/>
        </p:nvSpPr>
        <p:spPr>
          <a:xfrm>
            <a:off x="3281630" y="4049616"/>
            <a:ext cx="3378875" cy="830997"/>
          </a:xfrm>
          <a:prstGeom prst="rect">
            <a:avLst/>
          </a:prstGeom>
          <a:noFill/>
        </p:spPr>
        <p:txBody>
          <a:bodyPr wrap="square" rtlCol="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SA" sz="4800" b="1" i="0" u="none" strike="noStrike" kern="1200" cap="none" spc="0" normalizeH="0" baseline="0" noProof="0" dirty="0">
                <a:ln>
                  <a:noFill/>
                </a:ln>
                <a:solidFill>
                  <a:prstClr val="black"/>
                </a:solidFill>
                <a:effectLst/>
                <a:uLnTx/>
                <a:uFillTx/>
                <a:latin typeface="Impact" panose="020B0806030902050204"/>
                <a:ea typeface="+mn-ea"/>
                <a:cs typeface="Akhbar MT" pitchFamily="2" charset="-78"/>
              </a:rPr>
              <a:t>التعبير الفعَّال</a:t>
            </a:r>
            <a:endParaRPr kumimoji="0" lang="ar-KW" sz="4800" b="1" i="0" u="none" strike="noStrike" kern="1200" cap="none" spc="0" normalizeH="0" baseline="0" noProof="0" dirty="0">
              <a:ln>
                <a:noFill/>
              </a:ln>
              <a:solidFill>
                <a:prstClr val="black"/>
              </a:solidFill>
              <a:effectLst/>
              <a:uLnTx/>
              <a:uFillTx/>
              <a:latin typeface="Impact" panose="020B0806030902050204"/>
              <a:ea typeface="+mn-ea"/>
              <a:cs typeface="Akhbar MT" pitchFamily="2" charset="-78"/>
            </a:endParaRPr>
          </a:p>
        </p:txBody>
      </p:sp>
      <p:sp>
        <p:nvSpPr>
          <p:cNvPr id="15" name="مربع نص 14">
            <a:extLst>
              <a:ext uri="{FF2B5EF4-FFF2-40B4-BE49-F238E27FC236}">
                <a16:creationId xmlns:a16="http://schemas.microsoft.com/office/drawing/2014/main" id="{FCFB259C-9F27-4CAE-8E43-AF196A4AF6FF}"/>
              </a:ext>
            </a:extLst>
          </p:cNvPr>
          <p:cNvSpPr txBox="1"/>
          <p:nvPr/>
        </p:nvSpPr>
        <p:spPr>
          <a:xfrm>
            <a:off x="418110" y="3741839"/>
            <a:ext cx="2562717" cy="1323439"/>
          </a:xfrm>
          <a:prstGeom prst="rect">
            <a:avLst/>
          </a:prstGeom>
          <a:noFill/>
        </p:spPr>
        <p:txBody>
          <a:bodyPr wrap="square" rtlCol="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002060"/>
                </a:solidFill>
                <a:effectLst/>
                <a:uLnTx/>
                <a:uFillTx/>
                <a:latin typeface="Impact" panose="020B0806030902050204"/>
                <a:ea typeface="+mn-ea"/>
                <a:cs typeface="Akhbar MT" pitchFamily="2" charset="-78"/>
              </a:rPr>
              <a:t>صحة السلامة النحوية واللغوية</a:t>
            </a:r>
            <a:endParaRPr kumimoji="0" lang="ar-KW" sz="4000" b="1" i="0" u="none" strike="noStrike" kern="1200" cap="none" spc="0" normalizeH="0" baseline="0" noProof="0" dirty="0">
              <a:ln>
                <a:noFill/>
              </a:ln>
              <a:solidFill>
                <a:srgbClr val="002060"/>
              </a:solidFill>
              <a:effectLst/>
              <a:uLnTx/>
              <a:uFillTx/>
              <a:latin typeface="Impact" panose="020B0806030902050204"/>
              <a:ea typeface="+mn-ea"/>
              <a:cs typeface="Akhbar MT" pitchFamily="2" charset="-78"/>
            </a:endParaRPr>
          </a:p>
        </p:txBody>
      </p:sp>
    </p:spTree>
    <p:extLst>
      <p:ext uri="{BB962C8B-B14F-4D97-AF65-F5344CB8AC3E}">
        <p14:creationId xmlns:p14="http://schemas.microsoft.com/office/powerpoint/2010/main" val="252349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08518DB-596D-473F-89FC-F2F7E99C85B1}"/>
              </a:ext>
            </a:extLst>
          </p:cNvPr>
          <p:cNvSpPr>
            <a:spLocks noGrp="1"/>
          </p:cNvSpPr>
          <p:nvPr>
            <p:ph type="title"/>
          </p:nvPr>
        </p:nvSpPr>
        <p:spPr>
          <a:xfrm>
            <a:off x="1992314" y="1484314"/>
            <a:ext cx="8207375" cy="1793875"/>
          </a:xfrm>
        </p:spPr>
        <p:txBody>
          <a:bodyPr rtlCol="0">
            <a:normAutofit/>
          </a:bodyPr>
          <a:lstStyle/>
          <a:p>
            <a:pPr eaLnBrk="1" fontAlgn="auto" hangingPunct="1">
              <a:spcAft>
                <a:spcPts val="0"/>
              </a:spcAft>
              <a:defRPr/>
            </a:pPr>
            <a:r>
              <a:rPr lang="ar-KW" b="1" dirty="0">
                <a:solidFill>
                  <a:srgbClr val="C00000"/>
                </a:solidFill>
                <a:latin typeface="Arabic Typesetting" pitchFamily="66" charset="-78"/>
                <a:cs typeface="Arabic Typesetting" pitchFamily="66" charset="-78"/>
              </a:rPr>
              <a:t>وإلى اللقاء في الحصة القادمة و</a:t>
            </a:r>
            <a:br>
              <a:rPr lang="ar-KW" b="1" dirty="0">
                <a:solidFill>
                  <a:srgbClr val="C00000"/>
                </a:solidFill>
                <a:latin typeface="Arabic Typesetting" pitchFamily="66" charset="-78"/>
                <a:cs typeface="Arabic Typesetting" pitchFamily="66" charset="-78"/>
              </a:rPr>
            </a:br>
            <a:r>
              <a:rPr lang="ar-KW" b="1" dirty="0">
                <a:solidFill>
                  <a:srgbClr val="C00000"/>
                </a:solidFill>
                <a:latin typeface="Arabic Typesetting" pitchFamily="66" charset="-78"/>
                <a:cs typeface="Arabic Typesetting" pitchFamily="66" charset="-78"/>
              </a:rPr>
              <a:t>أشكر لكن  حضوركن وحسن استماعكن </a:t>
            </a:r>
          </a:p>
        </p:txBody>
      </p:sp>
      <p:pic>
        <p:nvPicPr>
          <p:cNvPr id="5" name="صورة 4">
            <a:extLst>
              <a:ext uri="{FF2B5EF4-FFF2-40B4-BE49-F238E27FC236}">
                <a16:creationId xmlns:a16="http://schemas.microsoft.com/office/drawing/2014/main" id="{03669E6D-ECE6-448E-A365-7164C9D60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9" y="4437063"/>
            <a:ext cx="223202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مستطيل: زوايا مستديرة 3">
            <a:extLst>
              <a:ext uri="{FF2B5EF4-FFF2-40B4-BE49-F238E27FC236}">
                <a16:creationId xmlns:a16="http://schemas.microsoft.com/office/drawing/2014/main" id="{0145237B-A729-45D4-A0DB-5D245FACC177}"/>
              </a:ext>
            </a:extLst>
          </p:cNvPr>
          <p:cNvSpPr/>
          <p:nvPr/>
        </p:nvSpPr>
        <p:spPr>
          <a:xfrm>
            <a:off x="4767106" y="325440"/>
            <a:ext cx="2447925" cy="982663"/>
          </a:xfrm>
          <a:prstGeom prst="roundRect">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KW" sz="3600" b="0" i="0" u="none" strike="noStrike" kern="1200" cap="none" spc="0" normalizeH="0" baseline="0" noProof="0" dirty="0">
                <a:ln>
                  <a:noFill/>
                </a:ln>
                <a:solidFill>
                  <a:srgbClr val="000000"/>
                </a:solidFill>
                <a:effectLst/>
                <a:uLnTx/>
                <a:uFillTx/>
                <a:latin typeface="Corbel" panose="020B0503020204020204"/>
                <a:ea typeface="+mn-ea"/>
                <a:cs typeface="Tahoma" panose="020B0604030504040204" pitchFamily="34" charset="0"/>
              </a:rPr>
              <a:t>الغياب </a:t>
            </a:r>
            <a:endParaRPr kumimoji="0" lang="ar-KW" sz="1800" b="0" i="0" u="none" strike="noStrike" kern="1200" cap="none" spc="0" normalizeH="0" baseline="0" noProof="0" dirty="0">
              <a:ln>
                <a:noFill/>
              </a:ln>
              <a:solidFill>
                <a:srgbClr val="000000"/>
              </a:solidFill>
              <a:effectLst/>
              <a:uLnTx/>
              <a:uFillTx/>
              <a:latin typeface="Corbel" panose="020B0503020204020204"/>
              <a:ea typeface="+mn-ea"/>
              <a:cs typeface="Tahoma" panose="020B060403050404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umbrella&#10;&#10;Description automatically generated">
            <a:extLst>
              <a:ext uri="{FF2B5EF4-FFF2-40B4-BE49-F238E27FC236}">
                <a16:creationId xmlns:a16="http://schemas.microsoft.com/office/drawing/2014/main" id="{B1B12D23-BA48-4674-BD30-212EDA44A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7" y="0"/>
            <a:ext cx="12284597" cy="6858000"/>
          </a:xfrm>
          <a:prstGeom prst="rect">
            <a:avLst/>
          </a:prstGeom>
        </p:spPr>
      </p:pic>
      <p:sp>
        <p:nvSpPr>
          <p:cNvPr id="8" name="Rectangle: Rounded Corners 7">
            <a:extLst>
              <a:ext uri="{FF2B5EF4-FFF2-40B4-BE49-F238E27FC236}">
                <a16:creationId xmlns:a16="http://schemas.microsoft.com/office/drawing/2014/main" id="{602359FB-EAB1-45D9-878B-D0FC756B1B21}"/>
              </a:ext>
            </a:extLst>
          </p:cNvPr>
          <p:cNvSpPr/>
          <p:nvPr/>
        </p:nvSpPr>
        <p:spPr>
          <a:xfrm>
            <a:off x="1930400" y="1249549"/>
            <a:ext cx="9105900" cy="4870289"/>
          </a:xfrm>
          <a:prstGeom prst="roundRect">
            <a:avLst/>
          </a:prstGeom>
          <a:solidFill>
            <a:schemeClr val="bg1">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marL="0" marR="0" lvl="0" indent="0" algn="ctr" defTabSz="326422"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9E40E9-0CD2-4380-9380-83F2201C8FE2}"/>
              </a:ext>
            </a:extLst>
          </p:cNvPr>
          <p:cNvSpPr txBox="1"/>
          <p:nvPr/>
        </p:nvSpPr>
        <p:spPr>
          <a:xfrm>
            <a:off x="3566458" y="1350030"/>
            <a:ext cx="5692760" cy="948790"/>
          </a:xfrm>
          <a:prstGeom prst="rect">
            <a:avLst/>
          </a:prstGeom>
          <a:noFill/>
        </p:spPr>
        <p:txBody>
          <a:bodyPr wrap="square" lIns="65282" tIns="32641" rIns="65282" bIns="32641" rtlCol="0">
            <a:spAutoFit/>
          </a:bodyPr>
          <a:lstStyle/>
          <a:p>
            <a:pPr marL="0" marR="0" lvl="0" indent="0" algn="ctr" defTabSz="326422" rtl="1" eaLnBrk="1" fontAlgn="auto" latinLnBrk="0" hangingPunct="1">
              <a:lnSpc>
                <a:spcPct val="150000"/>
              </a:lnSpc>
              <a:spcBef>
                <a:spcPts val="0"/>
              </a:spcBef>
              <a:spcAft>
                <a:spcPts val="0"/>
              </a:spcAft>
              <a:buClrTx/>
              <a:buSzTx/>
              <a:buFontTx/>
              <a:buNone/>
              <a:tabLst/>
              <a:defRPr/>
            </a:pPr>
            <a:r>
              <a:rPr kumimoji="0" lang="ar-BH" sz="4286" b="0" i="0" u="sng" strike="noStrike" kern="1200" cap="none" spc="0" normalizeH="0" baseline="0" noProof="0" dirty="0">
                <a:ln>
                  <a:noFill/>
                </a:ln>
                <a:solidFill>
                  <a:srgbClr val="FF0000"/>
                </a:solidFill>
                <a:effectLst/>
                <a:uLnTx/>
                <a:uFillTx/>
                <a:latin typeface="Calibri" panose="020F0502020204030204"/>
                <a:ea typeface="+mn-ea"/>
                <a:cs typeface="(AH) Manal Black" pitchFamily="2" charset="-78"/>
              </a:rPr>
              <a:t>*</a:t>
            </a:r>
            <a:r>
              <a:rPr kumimoji="0" lang="ar-BH" sz="4286" b="0" i="0" u="sng" strike="noStrike" kern="1200" cap="none" spc="0" normalizeH="0" baseline="0" noProof="0" dirty="0">
                <a:ln>
                  <a:noFill/>
                </a:ln>
                <a:solidFill>
                  <a:prstClr val="black"/>
                </a:solidFill>
                <a:effectLst/>
                <a:uLnTx/>
                <a:uFillTx/>
                <a:latin typeface="Calibri" panose="020F0502020204030204"/>
                <a:ea typeface="+mn-ea"/>
                <a:cs typeface="(AH) Manal Black" pitchFamily="2" charset="-78"/>
              </a:rPr>
              <a:t>الْوِحْدة </a:t>
            </a:r>
            <a:r>
              <a:rPr kumimoji="0" lang="ar-KW" sz="4286" b="0" i="0" u="sng" strike="noStrike" kern="1200" cap="none" spc="0" normalizeH="0" baseline="0" noProof="0" dirty="0">
                <a:ln>
                  <a:noFill/>
                </a:ln>
                <a:solidFill>
                  <a:prstClr val="black"/>
                </a:solidFill>
                <a:effectLst/>
                <a:uLnTx/>
                <a:uFillTx/>
                <a:latin typeface="Calibri" panose="020F0502020204030204"/>
                <a:ea typeface="+mn-ea"/>
                <a:cs typeface="(AH) Manal Black" pitchFamily="2" charset="-78"/>
              </a:rPr>
              <a:t>الثانية : مسيرات نجاح </a:t>
            </a:r>
            <a:endParaRPr kumimoji="0" lang="en-US" sz="4286" b="0" i="0" u="sng" strike="noStrike" kern="1200" cap="none" spc="0" normalizeH="0" baseline="0" noProof="0" dirty="0">
              <a:ln>
                <a:noFill/>
              </a:ln>
              <a:solidFill>
                <a:prstClr val="black"/>
              </a:solidFill>
              <a:effectLst/>
              <a:uLnTx/>
              <a:uFillTx/>
              <a:latin typeface="Calibri" panose="020F0502020204030204"/>
              <a:ea typeface="+mn-ea"/>
              <a:cs typeface="(AH) Manal Black" pitchFamily="2" charset="-78"/>
            </a:endParaRPr>
          </a:p>
        </p:txBody>
      </p:sp>
      <p:sp>
        <p:nvSpPr>
          <p:cNvPr id="7" name="TextBox 6">
            <a:extLst>
              <a:ext uri="{FF2B5EF4-FFF2-40B4-BE49-F238E27FC236}">
                <a16:creationId xmlns:a16="http://schemas.microsoft.com/office/drawing/2014/main" id="{75FFA1F6-301D-4135-9863-CC1C93AC4E63}"/>
              </a:ext>
            </a:extLst>
          </p:cNvPr>
          <p:cNvSpPr txBox="1"/>
          <p:nvPr/>
        </p:nvSpPr>
        <p:spPr>
          <a:xfrm>
            <a:off x="2297401" y="2217944"/>
            <a:ext cx="8644338" cy="4961940"/>
          </a:xfrm>
          <a:prstGeom prst="rect">
            <a:avLst/>
          </a:prstGeom>
          <a:noFill/>
        </p:spPr>
        <p:txBody>
          <a:bodyPr wrap="square" lIns="65282" tIns="32641" rIns="65282" bIns="32641" rtlCol="0">
            <a:spAutoFit/>
          </a:bodyPr>
          <a:lstStyle/>
          <a:p>
            <a:pPr marL="0" marR="0" lvl="0" indent="0" algn="ctr" defTabSz="326422" rtl="1" eaLnBrk="1" fontAlgn="auto" latinLnBrk="0" hangingPunct="1">
              <a:lnSpc>
                <a:spcPct val="150000"/>
              </a:lnSpc>
              <a:spcBef>
                <a:spcPts val="0"/>
              </a:spcBef>
              <a:spcAft>
                <a:spcPts val="0"/>
              </a:spcAft>
              <a:buClrTx/>
              <a:buSzTx/>
              <a:buFontTx/>
              <a:buNone/>
              <a:tabLst/>
              <a:defRPr/>
            </a:pPr>
            <a:r>
              <a:rPr kumimoji="0" lang="ar-BH" sz="5072"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AH) Manal Black" pitchFamily="2" charset="-78"/>
              </a:rPr>
              <a:t>*</a:t>
            </a:r>
            <a:r>
              <a:rPr kumimoji="0" lang="ar-BH" sz="3929"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H) Manal Black" pitchFamily="2" charset="-78"/>
              </a:rPr>
              <a:t>عِنْوان </a:t>
            </a:r>
            <a:r>
              <a:rPr kumimoji="0" lang="ar-KW" sz="3929"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H) Manal Black" pitchFamily="2" charset="-78"/>
              </a:rPr>
              <a:t>النشاط</a:t>
            </a:r>
            <a:r>
              <a:rPr kumimoji="0" lang="ar-BH" sz="3929"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H) Manal Black" pitchFamily="2" charset="-78"/>
              </a:rPr>
              <a:t>: </a:t>
            </a:r>
          </a:p>
          <a:p>
            <a:pPr marL="0" marR="0" lvl="0" indent="0" algn="ctr" defTabSz="326422" rtl="1" eaLnBrk="1" fontAlgn="auto" latinLnBrk="0" hangingPunct="1">
              <a:lnSpc>
                <a:spcPct val="150000"/>
              </a:lnSpc>
              <a:spcBef>
                <a:spcPts val="0"/>
              </a:spcBef>
              <a:spcAft>
                <a:spcPts val="0"/>
              </a:spcAft>
              <a:buClrTx/>
              <a:buSzTx/>
              <a:buFontTx/>
              <a:buNone/>
              <a:tabLst/>
              <a:defRPr/>
            </a:pPr>
            <a:r>
              <a:rPr kumimoji="0" lang="ar-KW" sz="3929"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H) Manal Black" pitchFamily="2" charset="-78"/>
              </a:rPr>
              <a:t>(</a:t>
            </a:r>
            <a:r>
              <a:rPr kumimoji="0" lang="ar-KW" sz="3929" b="0" i="0" u="sng"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H) Manal Black" pitchFamily="2" charset="-78"/>
              </a:rPr>
              <a:t> </a:t>
            </a:r>
            <a:r>
              <a:rPr lang="ar-KW" sz="3929" u="sng" dirty="0">
                <a:solidFill>
                  <a:srgbClr val="C00000"/>
                </a:solidFill>
                <a:effectLst>
                  <a:outerShdw blurRad="38100" dist="38100" dir="2700000" algn="tl">
                    <a:srgbClr val="000000">
                      <a:alpha val="43137"/>
                    </a:srgbClr>
                  </a:outerShdw>
                </a:effectLst>
                <a:latin typeface="Calibri" panose="020F0502020204030204"/>
                <a:cs typeface="(AH) Manal Black" pitchFamily="2" charset="-78"/>
              </a:rPr>
              <a:t>المهندسة الكويتية سارة حسين أكبر </a:t>
            </a:r>
            <a:r>
              <a:rPr kumimoji="0" lang="ar-KW" sz="3929"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AH) Manal Black" pitchFamily="2" charset="-78"/>
              </a:rPr>
              <a:t> ) </a:t>
            </a:r>
          </a:p>
          <a:p>
            <a:pPr marL="0" marR="0" lvl="0" indent="0" algn="ctr" defTabSz="326422" rtl="1" eaLnBrk="1" fontAlgn="auto" latinLnBrk="0" hangingPunct="1">
              <a:lnSpc>
                <a:spcPct val="150000"/>
              </a:lnSpc>
              <a:spcBef>
                <a:spcPts val="0"/>
              </a:spcBef>
              <a:spcAft>
                <a:spcPts val="0"/>
              </a:spcAft>
              <a:buClrTx/>
              <a:buSzTx/>
              <a:buFontTx/>
              <a:buNone/>
              <a:tabLst/>
              <a:defRPr/>
            </a:pPr>
            <a:r>
              <a:rPr kumimoji="0" lang="ar-KW" sz="3929"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ldhabi" panose="01000000000000000000" pitchFamily="2" charset="-78"/>
                <a:ea typeface="+mn-ea"/>
                <a:cs typeface="(AH) Manal Black" pitchFamily="2" charset="-78"/>
              </a:rPr>
              <a:t> </a:t>
            </a:r>
            <a:r>
              <a:rPr kumimoji="0" lang="ar-KW" sz="4286"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r>
              <a:rPr kumimoji="0" lang="ar-KW" sz="3200" b="1"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تخطط لنصوص بأنواعها المختلفة وتكتب مسودتها ثم تدقق</a:t>
            </a:r>
            <a:r>
              <a:rPr kumimoji="0" lang="ar-KW" sz="3200" b="1" i="0" u="none" strike="noStrike" kern="1200" cap="none" spc="0" normalizeH="0" noProof="0" dirty="0">
                <a:ln>
                  <a:noFill/>
                </a:ln>
                <a:solidFill>
                  <a:prstClr val="black"/>
                </a:solidFill>
                <a:effectLst/>
                <a:uLnTx/>
                <a:uFillTx/>
                <a:latin typeface="Trebuchet MS" panose="020B0603020202020204"/>
                <a:ea typeface="+mn-ea"/>
                <a:cs typeface="Arial" panose="020B0604020202020204" pitchFamily="34" charset="0"/>
              </a:rPr>
              <a:t> في أفكارها </a:t>
            </a:r>
            <a:r>
              <a:rPr kumimoji="0" lang="ar-KW" sz="2000" b="1"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r>
              <a:rPr kumimoji="0" lang="ar-KW" sz="44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ar-BH" sz="44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endParaRPr>
          </a:p>
          <a:p>
            <a:pPr marL="0" marR="0" lvl="0" indent="0" algn="ctr" defTabSz="326422" rtl="1" eaLnBrk="1" fontAlgn="auto" latinLnBrk="0" hangingPunct="1">
              <a:lnSpc>
                <a:spcPct val="150000"/>
              </a:lnSpc>
              <a:spcBef>
                <a:spcPts val="0"/>
              </a:spcBef>
              <a:spcAft>
                <a:spcPts val="0"/>
              </a:spcAft>
              <a:buClrTx/>
              <a:buSzTx/>
              <a:buFontTx/>
              <a:buNone/>
              <a:tabLst/>
              <a:defRPr/>
            </a:pPr>
            <a:endParaRPr kumimoji="0" lang="en-US" sz="3929"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H) Manal Black" pitchFamily="2" charset="-78"/>
            </a:endParaRPr>
          </a:p>
        </p:txBody>
      </p:sp>
      <p:pic>
        <p:nvPicPr>
          <p:cNvPr id="3" name="Picture 2" descr="A picture containing drawing&#10;&#10;Description automatically generated">
            <a:extLst>
              <a:ext uri="{FF2B5EF4-FFF2-40B4-BE49-F238E27FC236}">
                <a16:creationId xmlns:a16="http://schemas.microsoft.com/office/drawing/2014/main" id="{3F79383A-5CF7-4D36-AEAF-C08256EBA52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83" b="89984" l="4965" r="95922">
                        <a14:foregroundMark x1="14007" y1="47126" x2="10816" y2="41215"/>
                        <a14:foregroundMark x1="10816" y1="41215" x2="10816" y2="39901"/>
                        <a14:foregroundMark x1="12589" y1="44663" x2="4965" y2="45649"/>
                        <a14:foregroundMark x1="42730" y1="11658" x2="37943" y2="5747"/>
                        <a14:foregroundMark x1="87943" y1="35796" x2="88298" y2="43842"/>
                        <a14:foregroundMark x1="91489" y1="42857" x2="95922" y2="40230"/>
                        <a14:foregroundMark x1="68440" y1="58292" x2="69149" y2="44171"/>
                        <a14:foregroundMark x1="69149" y1="44171" x2="62943" y2="39737"/>
                        <a14:foregroundMark x1="62943" y1="39737" x2="50177" y2="47291"/>
                        <a14:foregroundMark x1="50177" y1="47291" x2="46454" y2="51724"/>
                        <a14:foregroundMark x1="45922" y1="48604" x2="40780" y2="34319"/>
                        <a14:foregroundMark x1="40780" y1="34319" x2="33511" y2="36453"/>
                        <a14:foregroundMark x1="33511" y1="36453" x2="33156" y2="43350"/>
                        <a14:foregroundMark x1="33156" y1="43350" x2="38121" y2="48440"/>
                        <a14:foregroundMark x1="38121" y1="48440" x2="38475" y2="48604"/>
                        <a14:foregroundMark x1="84220" y1="59442" x2="84220" y2="59442"/>
                        <a14:foregroundMark x1="63652" y1="59770" x2="63652" y2="59770"/>
                        <a14:foregroundMark x1="26773" y1="66831" x2="26773" y2="66831"/>
                        <a14:foregroundMark x1="26950" y1="68309" x2="26950" y2="68309"/>
                        <a14:foregroundMark x1="23759" y1="66831" x2="23759" y2="66831"/>
                      </a14:backgroundRemoval>
                    </a14:imgEffect>
                  </a14:imgLayer>
                </a14:imgProps>
              </a:ext>
              <a:ext uri="{28A0092B-C50C-407E-A947-70E740481C1C}">
                <a14:useLocalDpi xmlns:a14="http://schemas.microsoft.com/office/drawing/2010/main" val="0"/>
              </a:ext>
            </a:extLst>
          </a:blip>
          <a:srcRect b="28875"/>
          <a:stretch/>
        </p:blipFill>
        <p:spPr>
          <a:xfrm>
            <a:off x="2934236" y="-78196"/>
            <a:ext cx="2220686" cy="1705471"/>
          </a:xfrm>
          <a:prstGeom prst="rect">
            <a:avLst/>
          </a:prstGeom>
        </p:spPr>
      </p:pic>
      <p:pic>
        <p:nvPicPr>
          <p:cNvPr id="2" name="صورة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1962" y="2875984"/>
            <a:ext cx="2568231" cy="1617417"/>
          </a:xfrm>
          <a:prstGeom prst="rect">
            <a:avLst/>
          </a:prstGeom>
        </p:spPr>
      </p:pic>
    </p:spTree>
    <p:extLst>
      <p:ext uri="{BB962C8B-B14F-4D97-AF65-F5344CB8AC3E}">
        <p14:creationId xmlns:p14="http://schemas.microsoft.com/office/powerpoint/2010/main" val="3589535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C000"/>
                                      </p:to>
                                    </p:animClr>
                                    <p:animClr clrSpc="rgb" dir="cw">
                                      <p:cBhvr>
                                        <p:cTn id="7" dur="500" fill="hold"/>
                                        <p:tgtEl>
                                          <p:spTgt spid="6">
                                            <p:txEl>
                                              <p:pRg st="0" end="0"/>
                                            </p:txEl>
                                          </p:spTgt>
                                        </p:tgtEl>
                                        <p:attrNameLst>
                                          <p:attrName>fillcolor</p:attrName>
                                        </p:attrNameLst>
                                      </p:cBhvr>
                                      <p:to>
                                        <a:srgbClr val="FFC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7">
                                            <p:txEl>
                                              <p:pRg st="0" end="0"/>
                                            </p:txEl>
                                          </p:spTgt>
                                        </p:tgtEl>
                                        <p:attrNameLst>
                                          <p:attrName>style.color</p:attrName>
                                        </p:attrNameLst>
                                      </p:cBhvr>
                                      <p:to>
                                        <a:srgbClr val="FFC000"/>
                                      </p:to>
                                    </p:animClr>
                                    <p:animClr clrSpc="rgb" dir="cw">
                                      <p:cBhvr>
                                        <p:cTn id="14" dur="500" fill="hold"/>
                                        <p:tgtEl>
                                          <p:spTgt spid="7">
                                            <p:txEl>
                                              <p:pRg st="0" end="0"/>
                                            </p:txEl>
                                          </p:spTgt>
                                        </p:tgtEl>
                                        <p:attrNameLst>
                                          <p:attrName>fillcolor</p:attrName>
                                        </p:attrNameLst>
                                      </p:cBhvr>
                                      <p:to>
                                        <a:srgbClr val="FFC000"/>
                                      </p:to>
                                    </p:animClr>
                                    <p:set>
                                      <p:cBhvr>
                                        <p:cTn id="15" dur="500" fill="hold"/>
                                        <p:tgtEl>
                                          <p:spTgt spid="7">
                                            <p:txEl>
                                              <p:pRg st="0" end="0"/>
                                            </p:txEl>
                                          </p:spTgt>
                                        </p:tgtEl>
                                        <p:attrNameLst>
                                          <p:attrName>fill.type</p:attrName>
                                        </p:attrNameLst>
                                      </p:cBhvr>
                                      <p:to>
                                        <p:strVal val="solid"/>
                                      </p:to>
                                    </p:set>
                                    <p:set>
                                      <p:cBhvr>
                                        <p:cTn id="16" dur="500" fill="hold"/>
                                        <p:tgtEl>
                                          <p:spTgt spid="7">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
                                            <p:txEl>
                                              <p:pRg st="1" end="1"/>
                                            </p:txEl>
                                          </p:spTgt>
                                        </p:tgtEl>
                                        <p:attrNameLst>
                                          <p:attrName>style.color</p:attrName>
                                        </p:attrNameLst>
                                      </p:cBhvr>
                                      <p:to>
                                        <a:srgbClr val="FFC000"/>
                                      </p:to>
                                    </p:animClr>
                                    <p:animClr clrSpc="rgb" dir="cw">
                                      <p:cBhvr>
                                        <p:cTn id="21" dur="500" fill="hold"/>
                                        <p:tgtEl>
                                          <p:spTgt spid="7">
                                            <p:txEl>
                                              <p:pRg st="1" end="1"/>
                                            </p:txEl>
                                          </p:spTgt>
                                        </p:tgtEl>
                                        <p:attrNameLst>
                                          <p:attrName>fillcolor</p:attrName>
                                        </p:attrNameLst>
                                      </p:cBhvr>
                                      <p:to>
                                        <a:srgbClr val="FFC000"/>
                                      </p:to>
                                    </p:animClr>
                                    <p:set>
                                      <p:cBhvr>
                                        <p:cTn id="22" dur="500" fill="hold"/>
                                        <p:tgtEl>
                                          <p:spTgt spid="7">
                                            <p:txEl>
                                              <p:pRg st="1" end="1"/>
                                            </p:txEl>
                                          </p:spTgt>
                                        </p:tgtEl>
                                        <p:attrNameLst>
                                          <p:attrName>fill.type</p:attrName>
                                        </p:attrNameLst>
                                      </p:cBhvr>
                                      <p:to>
                                        <p:strVal val="solid"/>
                                      </p:to>
                                    </p:set>
                                    <p:set>
                                      <p:cBhvr>
                                        <p:cTn id="23" dur="500" fill="hold"/>
                                        <p:tgtEl>
                                          <p:spTgt spid="7">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
                                            <p:txEl>
                                              <p:pRg st="2" end="2"/>
                                            </p:txEl>
                                          </p:spTgt>
                                        </p:tgtEl>
                                        <p:attrNameLst>
                                          <p:attrName>style.color</p:attrName>
                                        </p:attrNameLst>
                                      </p:cBhvr>
                                      <p:to>
                                        <a:srgbClr val="FFC000"/>
                                      </p:to>
                                    </p:animClr>
                                    <p:animClr clrSpc="rgb" dir="cw">
                                      <p:cBhvr>
                                        <p:cTn id="28" dur="500" fill="hold"/>
                                        <p:tgtEl>
                                          <p:spTgt spid="7">
                                            <p:txEl>
                                              <p:pRg st="2" end="2"/>
                                            </p:txEl>
                                          </p:spTgt>
                                        </p:tgtEl>
                                        <p:attrNameLst>
                                          <p:attrName>fillcolor</p:attrName>
                                        </p:attrNameLst>
                                      </p:cBhvr>
                                      <p:to>
                                        <a:srgbClr val="FFC000"/>
                                      </p:to>
                                    </p:animClr>
                                    <p:set>
                                      <p:cBhvr>
                                        <p:cTn id="29" dur="500" fill="hold"/>
                                        <p:tgtEl>
                                          <p:spTgt spid="7">
                                            <p:txEl>
                                              <p:pRg st="2" end="2"/>
                                            </p:txEl>
                                          </p:spTgt>
                                        </p:tgtEl>
                                        <p:attrNameLst>
                                          <p:attrName>fill.type</p:attrName>
                                        </p:attrNameLst>
                                      </p:cBhvr>
                                      <p:to>
                                        <p:strVal val="solid"/>
                                      </p:to>
                                    </p:set>
                                    <p:set>
                                      <p:cBhvr>
                                        <p:cTn id="30" dur="500" fill="hold"/>
                                        <p:tgtEl>
                                          <p:spTgt spid="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6" t="16827" r="54157" b="7440"/>
          <a:stretch/>
        </p:blipFill>
        <p:spPr bwMode="auto">
          <a:xfrm>
            <a:off x="101600" y="0"/>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14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C2DABE5-70A5-1045-BCEA-44FAB5BB2E7F}"/>
              </a:ext>
            </a:extLst>
          </p:cNvPr>
          <p:cNvSpPr/>
          <p:nvPr/>
        </p:nvSpPr>
        <p:spPr>
          <a:xfrm>
            <a:off x="526814" y="0"/>
            <a:ext cx="11388436" cy="1116535"/>
          </a:xfrm>
          <a:prstGeom prst="roundRect">
            <a:avLst>
              <a:gd name="adj" fmla="val 10481"/>
            </a:avLst>
          </a:prstGeom>
          <a:solidFill>
            <a:srgbClr val="CD226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9" name="Rectangle 8">
            <a:extLst>
              <a:ext uri="{FF2B5EF4-FFF2-40B4-BE49-F238E27FC236}">
                <a16:creationId xmlns:a16="http://schemas.microsoft.com/office/drawing/2014/main" id="{683579A2-3EA4-6349-B589-F811640B63D7}"/>
              </a:ext>
            </a:extLst>
          </p:cNvPr>
          <p:cNvSpPr/>
          <p:nvPr/>
        </p:nvSpPr>
        <p:spPr>
          <a:xfrm>
            <a:off x="7474239" y="80589"/>
            <a:ext cx="3937183" cy="1015663"/>
          </a:xfrm>
          <a:prstGeom prst="rect">
            <a:avLst/>
          </a:prstGeom>
          <a:noFill/>
        </p:spPr>
        <p:txBody>
          <a:bodyPr wrap="square" lIns="91440" tIns="45720" rIns="91440" bIns="45720">
            <a:spAutoFit/>
          </a:bodyPr>
          <a:lstStyle/>
          <a:p>
            <a:pPr marL="0" algn="ctr" defTabSz="914400" rtl="1" eaLnBrk="1" latinLnBrk="0" hangingPunct="1"/>
            <a:r>
              <a:rPr lang="ar-BH" sz="6000" b="1" cap="none" spc="0" dirty="0">
                <a:ln w="0"/>
                <a:solidFill>
                  <a:srgbClr val="93D44E"/>
                </a:solidFill>
                <a:effectLst>
                  <a:outerShdw blurRad="38100" dist="19050" dir="2700000" algn="tl" rotWithShape="0">
                    <a:schemeClr val="dk1">
                      <a:alpha val="40000"/>
                    </a:schemeClr>
                  </a:outerShdw>
                </a:effectLst>
                <a:latin typeface="+mj-lt"/>
                <a:cs typeface="+mj-cs"/>
              </a:rPr>
              <a:t>تمهيد</a:t>
            </a:r>
            <a:endParaRPr lang="en-US" sz="4400" b="1" cap="none" spc="0" dirty="0">
              <a:ln w="0"/>
              <a:solidFill>
                <a:srgbClr val="93D44E"/>
              </a:solidFill>
              <a:effectLst>
                <a:outerShdw blurRad="38100" dist="19050" dir="2700000" algn="tl" rotWithShape="0">
                  <a:schemeClr val="dk1">
                    <a:alpha val="40000"/>
                  </a:schemeClr>
                </a:outerShdw>
              </a:effectLst>
              <a:latin typeface="+mj-lt"/>
              <a:cs typeface="+mj-cs"/>
            </a:endParaRPr>
          </a:p>
        </p:txBody>
      </p:sp>
      <p:sp>
        <p:nvSpPr>
          <p:cNvPr id="10" name="Rectangle 9">
            <a:extLst>
              <a:ext uri="{FF2B5EF4-FFF2-40B4-BE49-F238E27FC236}">
                <a16:creationId xmlns:a16="http://schemas.microsoft.com/office/drawing/2014/main" id="{0B1162BC-DD02-7A45-9540-ACBC2110B988}"/>
              </a:ext>
            </a:extLst>
          </p:cNvPr>
          <p:cNvSpPr/>
          <p:nvPr/>
        </p:nvSpPr>
        <p:spPr>
          <a:xfrm>
            <a:off x="6606610" y="2852790"/>
            <a:ext cx="3937183" cy="769441"/>
          </a:xfrm>
          <a:prstGeom prst="rect">
            <a:avLst/>
          </a:prstGeom>
          <a:noFill/>
        </p:spPr>
        <p:txBody>
          <a:bodyPr wrap="square" lIns="91440" tIns="45720" rIns="91440" bIns="45720">
            <a:spAutoFit/>
          </a:bodyPr>
          <a:lstStyle/>
          <a:p>
            <a:pPr marL="0" algn="ctr" defTabSz="914400" rtl="1" eaLnBrk="1" latinLnBrk="0" hangingPunct="1"/>
            <a:endParaRPr lang="en-US" sz="4400" b="1" cap="none" spc="0" dirty="0">
              <a:ln w="0"/>
              <a:effectLst>
                <a:outerShdw blurRad="38100" dist="19050" dir="2700000" algn="tl" rotWithShape="0">
                  <a:schemeClr val="dk1">
                    <a:alpha val="40000"/>
                  </a:schemeClr>
                </a:outerShdw>
              </a:effectLst>
              <a:latin typeface="+mj-lt"/>
              <a:cs typeface="+mj-cs"/>
            </a:endParaRPr>
          </a:p>
        </p:txBody>
      </p:sp>
      <p:pic>
        <p:nvPicPr>
          <p:cNvPr id="11" name="Picture 10">
            <a:extLst>
              <a:ext uri="{FF2B5EF4-FFF2-40B4-BE49-F238E27FC236}">
                <a16:creationId xmlns:a16="http://schemas.microsoft.com/office/drawing/2014/main" id="{69A37873-05AA-8D48-BE8C-E5040028B320}"/>
              </a:ext>
            </a:extLst>
          </p:cNvPr>
          <p:cNvPicPr>
            <a:picLocks noChangeAspect="1"/>
          </p:cNvPicPr>
          <p:nvPr/>
        </p:nvPicPr>
        <p:blipFill>
          <a:blip r:embed="rId2"/>
          <a:stretch>
            <a:fillRect/>
          </a:stretch>
        </p:blipFill>
        <p:spPr>
          <a:xfrm rot="19933323">
            <a:off x="-258406" y="361986"/>
            <a:ext cx="3833763" cy="1155632"/>
          </a:xfrm>
          <a:prstGeom prst="rect">
            <a:avLst/>
          </a:prstGeom>
        </p:spPr>
      </p:pic>
      <p:pic>
        <p:nvPicPr>
          <p:cNvPr id="12" name="Picture 11">
            <a:extLst>
              <a:ext uri="{FF2B5EF4-FFF2-40B4-BE49-F238E27FC236}">
                <a16:creationId xmlns:a16="http://schemas.microsoft.com/office/drawing/2014/main" id="{C9DE4877-FD94-284A-9B2B-B184CEE33F0A}"/>
              </a:ext>
            </a:extLst>
          </p:cNvPr>
          <p:cNvPicPr>
            <a:picLocks noChangeAspect="1"/>
          </p:cNvPicPr>
          <p:nvPr/>
        </p:nvPicPr>
        <p:blipFill>
          <a:blip r:embed="rId3"/>
          <a:stretch>
            <a:fillRect/>
          </a:stretch>
        </p:blipFill>
        <p:spPr>
          <a:xfrm>
            <a:off x="1" y="5167422"/>
            <a:ext cx="1858652" cy="2097564"/>
          </a:xfrm>
          <a:prstGeom prst="rect">
            <a:avLst/>
          </a:prstGeom>
        </p:spPr>
      </p:pic>
      <p:sp>
        <p:nvSpPr>
          <p:cNvPr id="8" name="مربع نص 7">
            <a:extLst>
              <a:ext uri="{FF2B5EF4-FFF2-40B4-BE49-F238E27FC236}">
                <a16:creationId xmlns:a16="http://schemas.microsoft.com/office/drawing/2014/main" id="{88AED0E9-F706-4AC4-AB90-A2121EBD76E0}"/>
              </a:ext>
            </a:extLst>
          </p:cNvPr>
          <p:cNvSpPr txBox="1"/>
          <p:nvPr/>
        </p:nvSpPr>
        <p:spPr>
          <a:xfrm>
            <a:off x="-276749" y="1535474"/>
            <a:ext cx="12191999" cy="4711867"/>
          </a:xfrm>
          <a:prstGeom prst="rect">
            <a:avLst/>
          </a:prstGeom>
          <a:noFill/>
        </p:spPr>
        <p:txBody>
          <a:bodyPr wrap="square">
            <a:spAutoFit/>
          </a:bodyPr>
          <a:lstStyle/>
          <a:p>
            <a:pPr algn="r" rtl="1">
              <a:lnSpc>
                <a:spcPct val="150000"/>
              </a:lnSpc>
            </a:pPr>
            <a:r>
              <a:rPr lang="ar-KW" sz="2400" b="1" u="heavy" dirty="0">
                <a:solidFill>
                  <a:srgbClr val="FF0000"/>
                </a:solidFill>
              </a:rPr>
              <a:t>أقرأ النص قراءة صحيحة , وأحدد أهم الحقائق والمعلومات المفيدة, من  مثل </a:t>
            </a:r>
            <a:endParaRPr lang="en-US" sz="2400" b="1" u="heavy" dirty="0">
              <a:solidFill>
                <a:srgbClr val="FF0000"/>
              </a:solidFill>
            </a:endParaRPr>
          </a:p>
          <a:p>
            <a:pPr marL="571500" indent="-571500" algn="r" rtl="1">
              <a:lnSpc>
                <a:spcPct val="150000"/>
              </a:lnSpc>
              <a:buFontTx/>
              <a:buChar char="-"/>
            </a:pPr>
            <a:r>
              <a:rPr lang="ar-KW" sz="3600" b="1" dirty="0"/>
              <a:t>المهندسة سارة حسين أكبر من مواليد 1958م .تخرجت في </a:t>
            </a:r>
          </a:p>
          <a:p>
            <a:pPr algn="r" rtl="1">
              <a:lnSpc>
                <a:spcPct val="150000"/>
              </a:lnSpc>
            </a:pPr>
            <a:r>
              <a:rPr lang="ar-KW" sz="3600" b="1" dirty="0"/>
              <a:t>جامعة الكويت عام 1981</a:t>
            </a:r>
            <a:endParaRPr lang="en-US" sz="3600" b="1" dirty="0"/>
          </a:p>
          <a:p>
            <a:pPr algn="r" rtl="1">
              <a:lnSpc>
                <a:spcPct val="150000"/>
              </a:lnSpc>
            </a:pPr>
            <a:r>
              <a:rPr lang="ar-KW" sz="3600" b="1" dirty="0"/>
              <a:t>- حصلت المهندسة سارة حسين أكبر على بكالوريوس الهندسة الكيميائية </a:t>
            </a:r>
            <a:endParaRPr lang="en-US" sz="3600" b="1" dirty="0"/>
          </a:p>
          <a:p>
            <a:pPr marL="342900" indent="-342900" algn="r" rtl="1">
              <a:lnSpc>
                <a:spcPct val="150000"/>
              </a:lnSpc>
              <a:buFontTx/>
              <a:buChar char="-"/>
            </a:pPr>
            <a:r>
              <a:rPr lang="ar-KW" sz="3600" b="1" dirty="0"/>
              <a:t>أعجب العالم بشخصية سارة حسين أكبر وشجاعتها و </a:t>
            </a:r>
            <a:r>
              <a:rPr lang="ar-KW" sz="3600" b="1" dirty="0" err="1"/>
              <a:t>وطنيتها</a:t>
            </a:r>
            <a:r>
              <a:rPr lang="ar-KW" sz="3600" b="1" dirty="0"/>
              <a:t> ؛ لأنها </a:t>
            </a:r>
          </a:p>
          <a:p>
            <a:pPr algn="r" rtl="1">
              <a:lnSpc>
                <a:spcPct val="150000"/>
              </a:lnSpc>
            </a:pPr>
            <a:r>
              <a:rPr lang="ar-KW" sz="3600" b="1" dirty="0"/>
              <a:t>     شاركت في إخماد حرائق آبار البترول</a:t>
            </a:r>
            <a:endParaRPr lang="en-US" sz="2800" dirty="0"/>
          </a:p>
        </p:txBody>
      </p:sp>
    </p:spTree>
    <p:extLst>
      <p:ext uri="{BB962C8B-B14F-4D97-AF65-F5344CB8AC3E}">
        <p14:creationId xmlns:p14="http://schemas.microsoft.com/office/powerpoint/2010/main" val="31559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DFD9675-F36E-6745-A631-7F6FF4FB911C}"/>
              </a:ext>
            </a:extLst>
          </p:cNvPr>
          <p:cNvGrpSpPr/>
          <p:nvPr/>
        </p:nvGrpSpPr>
        <p:grpSpPr>
          <a:xfrm>
            <a:off x="8056392" y="1485882"/>
            <a:ext cx="3615204" cy="5211776"/>
            <a:chOff x="711637" y="1320741"/>
            <a:chExt cx="2827534" cy="3901093"/>
          </a:xfrm>
        </p:grpSpPr>
        <p:grpSp>
          <p:nvGrpSpPr>
            <p:cNvPr id="31" name="Group 30">
              <a:extLst>
                <a:ext uri="{FF2B5EF4-FFF2-40B4-BE49-F238E27FC236}">
                  <a16:creationId xmlns:a16="http://schemas.microsoft.com/office/drawing/2014/main" id="{F1F82581-9FB0-C441-8AC9-0F7497D7A859}"/>
                </a:ext>
              </a:extLst>
            </p:cNvPr>
            <p:cNvGrpSpPr/>
            <p:nvPr/>
          </p:nvGrpSpPr>
          <p:grpSpPr>
            <a:xfrm>
              <a:off x="907535" y="1804231"/>
              <a:ext cx="2435739" cy="3417603"/>
              <a:chOff x="2180710" y="2237618"/>
              <a:chExt cx="3044433" cy="4271667"/>
            </a:xfrm>
          </p:grpSpPr>
          <p:sp>
            <p:nvSpPr>
              <p:cNvPr id="34" name="Freeform 129">
                <a:extLst>
                  <a:ext uri="{FF2B5EF4-FFF2-40B4-BE49-F238E27FC236}">
                    <a16:creationId xmlns:a16="http://schemas.microsoft.com/office/drawing/2014/main" id="{9A3A67AA-405D-2D42-99E5-9029ED397E22}"/>
                  </a:ext>
                </a:extLst>
              </p:cNvPr>
              <p:cNvSpPr>
                <a:spLocks/>
              </p:cNvSpPr>
              <p:nvPr/>
            </p:nvSpPr>
            <p:spPr bwMode="auto">
              <a:xfrm>
                <a:off x="2180710" y="2734969"/>
                <a:ext cx="2987957" cy="3774316"/>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35" name="Freeform 130">
                <a:extLst>
                  <a:ext uri="{FF2B5EF4-FFF2-40B4-BE49-F238E27FC236}">
                    <a16:creationId xmlns:a16="http://schemas.microsoft.com/office/drawing/2014/main" id="{DF7E529A-1490-EB46-B74F-FACC38C38EC0}"/>
                  </a:ext>
                </a:extLst>
              </p:cNvPr>
              <p:cNvSpPr>
                <a:spLocks/>
              </p:cNvSpPr>
              <p:nvPr/>
            </p:nvSpPr>
            <p:spPr bwMode="auto">
              <a:xfrm>
                <a:off x="2194829" y="2616692"/>
                <a:ext cx="3030314" cy="3878471"/>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02B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36" name="Freeform 131">
                <a:extLst>
                  <a:ext uri="{FF2B5EF4-FFF2-40B4-BE49-F238E27FC236}">
                    <a16:creationId xmlns:a16="http://schemas.microsoft.com/office/drawing/2014/main" id="{9B1B44CA-FF54-6B4E-B856-BAE5E4BEA1F4}"/>
                  </a:ext>
                </a:extLst>
              </p:cNvPr>
              <p:cNvSpPr>
                <a:spLocks/>
              </p:cNvSpPr>
              <p:nvPr/>
            </p:nvSpPr>
            <p:spPr bwMode="auto">
              <a:xfrm>
                <a:off x="2336020" y="2840890"/>
                <a:ext cx="2733813" cy="3484798"/>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37" name="Freeform 132">
                <a:extLst>
                  <a:ext uri="{FF2B5EF4-FFF2-40B4-BE49-F238E27FC236}">
                    <a16:creationId xmlns:a16="http://schemas.microsoft.com/office/drawing/2014/main" id="{703A4BD1-2D03-E14D-A3F5-3F8664D483E3}"/>
                  </a:ext>
                </a:extLst>
              </p:cNvPr>
              <p:cNvSpPr>
                <a:spLocks/>
              </p:cNvSpPr>
              <p:nvPr/>
            </p:nvSpPr>
            <p:spPr bwMode="auto">
              <a:xfrm>
                <a:off x="2336020" y="2840890"/>
                <a:ext cx="2733813" cy="3484798"/>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38" name="Freeform 133">
                <a:extLst>
                  <a:ext uri="{FF2B5EF4-FFF2-40B4-BE49-F238E27FC236}">
                    <a16:creationId xmlns:a16="http://schemas.microsoft.com/office/drawing/2014/main" id="{FF1F2183-C268-CA4E-A781-207EFC4C8214}"/>
                  </a:ext>
                </a:extLst>
              </p:cNvPr>
              <p:cNvSpPr>
                <a:spLocks/>
              </p:cNvSpPr>
              <p:nvPr/>
            </p:nvSpPr>
            <p:spPr bwMode="auto">
              <a:xfrm>
                <a:off x="2314842" y="2826767"/>
                <a:ext cx="2740872" cy="3477737"/>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39" name="Freeform 134">
                <a:extLst>
                  <a:ext uri="{FF2B5EF4-FFF2-40B4-BE49-F238E27FC236}">
                    <a16:creationId xmlns:a16="http://schemas.microsoft.com/office/drawing/2014/main" id="{B414EC33-449E-A941-97C2-F81909AB1C71}"/>
                  </a:ext>
                </a:extLst>
              </p:cNvPr>
              <p:cNvSpPr>
                <a:spLocks/>
              </p:cNvSpPr>
              <p:nvPr/>
            </p:nvSpPr>
            <p:spPr bwMode="auto">
              <a:xfrm>
                <a:off x="2314842" y="2826767"/>
                <a:ext cx="2740872" cy="3477737"/>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40" name="Freeform 146">
                <a:extLst>
                  <a:ext uri="{FF2B5EF4-FFF2-40B4-BE49-F238E27FC236}">
                    <a16:creationId xmlns:a16="http://schemas.microsoft.com/office/drawing/2014/main" id="{6E840E2A-EE56-1C4D-AECF-29051BB28EF5}"/>
                  </a:ext>
                </a:extLst>
              </p:cNvPr>
              <p:cNvSpPr>
                <a:spLocks/>
              </p:cNvSpPr>
              <p:nvPr/>
            </p:nvSpPr>
            <p:spPr bwMode="auto">
              <a:xfrm>
                <a:off x="2314842" y="5684868"/>
                <a:ext cx="661834" cy="619637"/>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41" name="Freeform 147">
                <a:extLst>
                  <a:ext uri="{FF2B5EF4-FFF2-40B4-BE49-F238E27FC236}">
                    <a16:creationId xmlns:a16="http://schemas.microsoft.com/office/drawing/2014/main" id="{EE1D6D2F-971A-B54F-8A47-D227EF34B828}"/>
                  </a:ext>
                </a:extLst>
              </p:cNvPr>
              <p:cNvSpPr>
                <a:spLocks/>
              </p:cNvSpPr>
              <p:nvPr/>
            </p:nvSpPr>
            <p:spPr bwMode="auto">
              <a:xfrm>
                <a:off x="2314842" y="5684868"/>
                <a:ext cx="661834" cy="619637"/>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42" name="Freeform 148">
                <a:extLst>
                  <a:ext uri="{FF2B5EF4-FFF2-40B4-BE49-F238E27FC236}">
                    <a16:creationId xmlns:a16="http://schemas.microsoft.com/office/drawing/2014/main" id="{4E5DBD0D-9782-0445-ADC2-AB21DDDBD440}"/>
                  </a:ext>
                </a:extLst>
              </p:cNvPr>
              <p:cNvSpPr>
                <a:spLocks/>
              </p:cNvSpPr>
              <p:nvPr/>
            </p:nvSpPr>
            <p:spPr bwMode="auto">
              <a:xfrm>
                <a:off x="2314842" y="5684868"/>
                <a:ext cx="647715" cy="619637"/>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43" name="Rectangle 149">
                <a:extLst>
                  <a:ext uri="{FF2B5EF4-FFF2-40B4-BE49-F238E27FC236}">
                    <a16:creationId xmlns:a16="http://schemas.microsoft.com/office/drawing/2014/main" id="{0040A955-69A2-E541-A9D5-1FFDD03441E2}"/>
                  </a:ext>
                </a:extLst>
              </p:cNvPr>
              <p:cNvSpPr>
                <a:spLocks noChangeArrowheads="1"/>
              </p:cNvSpPr>
              <p:nvPr/>
            </p:nvSpPr>
            <p:spPr bwMode="auto">
              <a:xfrm>
                <a:off x="3167283" y="2517832"/>
                <a:ext cx="1050109" cy="323058"/>
              </a:xfrm>
              <a:prstGeom prst="rect">
                <a:avLst/>
              </a:prstGeom>
              <a:solidFill>
                <a:srgbClr val="1E1E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grpSp>
            <p:nvGrpSpPr>
              <p:cNvPr id="44" name="Group 43">
                <a:extLst>
                  <a:ext uri="{FF2B5EF4-FFF2-40B4-BE49-F238E27FC236}">
                    <a16:creationId xmlns:a16="http://schemas.microsoft.com/office/drawing/2014/main" id="{B923A305-31D4-D649-9D36-3B597B9FFFFD}"/>
                  </a:ext>
                </a:extLst>
              </p:cNvPr>
              <p:cNvGrpSpPr/>
              <p:nvPr/>
            </p:nvGrpSpPr>
            <p:grpSpPr>
              <a:xfrm>
                <a:off x="3151098" y="2237618"/>
                <a:ext cx="1068267" cy="578413"/>
                <a:chOff x="17801829" y="5891398"/>
                <a:chExt cx="954592" cy="516864"/>
              </a:xfrm>
            </p:grpSpPr>
            <p:sp>
              <p:nvSpPr>
                <p:cNvPr id="45" name="Freeform 279">
                  <a:extLst>
                    <a:ext uri="{FF2B5EF4-FFF2-40B4-BE49-F238E27FC236}">
                      <a16:creationId xmlns:a16="http://schemas.microsoft.com/office/drawing/2014/main" id="{551A4FF6-723B-8E46-906C-674A2EC508A3}"/>
                    </a:ext>
                  </a:extLst>
                </p:cNvPr>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46" name="Oval 280">
                  <a:extLst>
                    <a:ext uri="{FF2B5EF4-FFF2-40B4-BE49-F238E27FC236}">
                      <a16:creationId xmlns:a16="http://schemas.microsoft.com/office/drawing/2014/main" id="{AA5F445A-86DB-5942-8559-D6BC6529C023}"/>
                    </a:ext>
                  </a:extLst>
                </p:cNvPr>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pPr algn="l" rtl="0"/>
                  <a:endParaRPr lang="en-US" sz="1350" dirty="0">
                    <a:solidFill>
                      <a:prstClr val="black"/>
                    </a:solidFill>
                  </a:endParaRPr>
                </a:p>
              </p:txBody>
            </p:sp>
          </p:grpSp>
        </p:grpSp>
        <p:sp>
          <p:nvSpPr>
            <p:cNvPr id="32" name="TextBox 31">
              <a:extLst>
                <a:ext uri="{FF2B5EF4-FFF2-40B4-BE49-F238E27FC236}">
                  <a16:creationId xmlns:a16="http://schemas.microsoft.com/office/drawing/2014/main" id="{192758F9-EF15-164D-8979-617D12F16635}"/>
                </a:ext>
              </a:extLst>
            </p:cNvPr>
            <p:cNvSpPr txBox="1">
              <a:spLocks noChangeArrowheads="1"/>
            </p:cNvSpPr>
            <p:nvPr/>
          </p:nvSpPr>
          <p:spPr bwMode="auto">
            <a:xfrm>
              <a:off x="711637" y="1320741"/>
              <a:ext cx="2827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rtl="0" eaLnBrk="1" hangingPunct="1"/>
              <a:endParaRPr lang="id-ID" sz="2100" b="1" dirty="0">
                <a:solidFill>
                  <a:srgbClr val="A5A5A5">
                    <a:lumMod val="50000"/>
                  </a:srgbClr>
                </a:solidFill>
                <a:latin typeface="Lato Regular"/>
                <a:cs typeface="Lato Regular"/>
              </a:endParaRPr>
            </a:p>
          </p:txBody>
        </p:sp>
        <p:sp>
          <p:nvSpPr>
            <p:cNvPr id="33" name="Rectangle 32">
              <a:extLst>
                <a:ext uri="{FF2B5EF4-FFF2-40B4-BE49-F238E27FC236}">
                  <a16:creationId xmlns:a16="http://schemas.microsoft.com/office/drawing/2014/main" id="{5CACB8C6-8EB7-FD4E-828D-0022AF1DD6B5}"/>
                </a:ext>
              </a:extLst>
            </p:cNvPr>
            <p:cNvSpPr/>
            <p:nvPr/>
          </p:nvSpPr>
          <p:spPr>
            <a:xfrm>
              <a:off x="1075183" y="2550440"/>
              <a:ext cx="2138185" cy="1892826"/>
            </a:xfrm>
            <a:prstGeom prst="rect">
              <a:avLst/>
            </a:prstGeom>
          </p:spPr>
          <p:txBody>
            <a:bodyPr wrap="square">
              <a:normAutofit/>
            </a:bodyPr>
            <a:lstStyle/>
            <a:p>
              <a:pPr algn="ctr"/>
              <a:r>
                <a:rPr lang="ar-BH" sz="4800" b="1" dirty="0">
                  <a:solidFill>
                    <a:srgbClr val="FF0000"/>
                  </a:solidFill>
                  <a:cs typeface="Times New Roman" panose="02020603050405020304" pitchFamily="18" charset="0"/>
                </a:rPr>
                <a:t>المقدمة</a:t>
              </a:r>
            </a:p>
            <a:p>
              <a:pPr algn="ctr"/>
              <a:r>
                <a:rPr lang="ar-KW" sz="3600" b="1" dirty="0">
                  <a:solidFill>
                    <a:prstClr val="black">
                      <a:lumMod val="65000"/>
                      <a:lumOff val="35000"/>
                    </a:prstClr>
                  </a:solidFill>
                  <a:cs typeface="Times New Roman" panose="02020603050405020304" pitchFamily="18" charset="0"/>
                </a:rPr>
                <a:t>جملة افتتاحية </a:t>
              </a:r>
              <a:r>
                <a:rPr lang="ar-BH" sz="3600" b="1" dirty="0">
                  <a:solidFill>
                    <a:prstClr val="black">
                      <a:lumMod val="65000"/>
                      <a:lumOff val="35000"/>
                    </a:prstClr>
                  </a:solidFill>
                  <a:cs typeface="Times New Roman" panose="02020603050405020304" pitchFamily="18" charset="0"/>
                </a:rPr>
                <a:t> </a:t>
              </a:r>
              <a:endParaRPr lang="ar-KW" sz="3600" b="1" dirty="0">
                <a:solidFill>
                  <a:prstClr val="black">
                    <a:lumMod val="65000"/>
                    <a:lumOff val="35000"/>
                  </a:prstClr>
                </a:solidFill>
                <a:cs typeface="Times New Roman" panose="02020603050405020304" pitchFamily="18" charset="0"/>
              </a:endParaRPr>
            </a:p>
            <a:p>
              <a:pPr algn="ctr"/>
              <a:r>
                <a:rPr lang="ar-KW" sz="4000" b="1" dirty="0">
                  <a:solidFill>
                    <a:prstClr val="black">
                      <a:lumMod val="65000"/>
                      <a:lumOff val="35000"/>
                    </a:prstClr>
                  </a:solidFill>
                  <a:cs typeface="Times New Roman" panose="02020603050405020304" pitchFamily="18" charset="0"/>
                </a:rPr>
                <a:t>(</a:t>
              </a:r>
              <a:r>
                <a:rPr lang="ar-BH" sz="4000" b="1" dirty="0">
                  <a:solidFill>
                    <a:prstClr val="black">
                      <a:lumMod val="65000"/>
                      <a:lumOff val="35000"/>
                    </a:prstClr>
                  </a:solidFill>
                  <a:cs typeface="Times New Roman" panose="02020603050405020304" pitchFamily="18" charset="0"/>
                </a:rPr>
                <a:t>فكرة رئيسة</a:t>
              </a:r>
              <a:r>
                <a:rPr lang="ar-KW" sz="4000" b="1" dirty="0">
                  <a:solidFill>
                    <a:prstClr val="black">
                      <a:lumMod val="65000"/>
                      <a:lumOff val="35000"/>
                    </a:prstClr>
                  </a:solidFill>
                  <a:cs typeface="Times New Roman" panose="02020603050405020304" pitchFamily="18" charset="0"/>
                </a:rPr>
                <a:t>)</a:t>
              </a:r>
              <a:endParaRPr lang="en-US" sz="2800" b="1" dirty="0">
                <a:solidFill>
                  <a:prstClr val="black">
                    <a:lumMod val="65000"/>
                    <a:lumOff val="35000"/>
                  </a:prstClr>
                </a:solidFill>
                <a:cs typeface="+mj-cs"/>
              </a:endParaRPr>
            </a:p>
          </p:txBody>
        </p:sp>
      </p:grpSp>
      <p:grpSp>
        <p:nvGrpSpPr>
          <p:cNvPr id="47" name="Group 46">
            <a:extLst>
              <a:ext uri="{FF2B5EF4-FFF2-40B4-BE49-F238E27FC236}">
                <a16:creationId xmlns:a16="http://schemas.microsoft.com/office/drawing/2014/main" id="{960AD52E-7381-CA4F-8FAF-5630FEEF01E2}"/>
              </a:ext>
            </a:extLst>
          </p:cNvPr>
          <p:cNvGrpSpPr/>
          <p:nvPr/>
        </p:nvGrpSpPr>
        <p:grpSpPr>
          <a:xfrm>
            <a:off x="4422988" y="921777"/>
            <a:ext cx="3615204" cy="5211776"/>
            <a:chOff x="711637" y="1320741"/>
            <a:chExt cx="2827534" cy="3901093"/>
          </a:xfrm>
        </p:grpSpPr>
        <p:grpSp>
          <p:nvGrpSpPr>
            <p:cNvPr id="48" name="Group 47">
              <a:extLst>
                <a:ext uri="{FF2B5EF4-FFF2-40B4-BE49-F238E27FC236}">
                  <a16:creationId xmlns:a16="http://schemas.microsoft.com/office/drawing/2014/main" id="{FB5102BD-7E5D-9040-8BFD-BAD61633AFC9}"/>
                </a:ext>
              </a:extLst>
            </p:cNvPr>
            <p:cNvGrpSpPr/>
            <p:nvPr/>
          </p:nvGrpSpPr>
          <p:grpSpPr>
            <a:xfrm>
              <a:off x="907535" y="1804231"/>
              <a:ext cx="2435739" cy="3417603"/>
              <a:chOff x="2180710" y="2237618"/>
              <a:chExt cx="3044433" cy="4271667"/>
            </a:xfrm>
          </p:grpSpPr>
          <p:sp>
            <p:nvSpPr>
              <p:cNvPr id="51" name="Freeform 129">
                <a:extLst>
                  <a:ext uri="{FF2B5EF4-FFF2-40B4-BE49-F238E27FC236}">
                    <a16:creationId xmlns:a16="http://schemas.microsoft.com/office/drawing/2014/main" id="{9B5183D6-6E06-F343-AE18-E2C7B6D1200F}"/>
                  </a:ext>
                </a:extLst>
              </p:cNvPr>
              <p:cNvSpPr>
                <a:spLocks/>
              </p:cNvSpPr>
              <p:nvPr/>
            </p:nvSpPr>
            <p:spPr bwMode="auto">
              <a:xfrm>
                <a:off x="2180710" y="2734969"/>
                <a:ext cx="2987957" cy="3774316"/>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52" name="Freeform 130">
                <a:extLst>
                  <a:ext uri="{FF2B5EF4-FFF2-40B4-BE49-F238E27FC236}">
                    <a16:creationId xmlns:a16="http://schemas.microsoft.com/office/drawing/2014/main" id="{9A70182D-799E-2A47-9E34-5FD233459CB8}"/>
                  </a:ext>
                </a:extLst>
              </p:cNvPr>
              <p:cNvSpPr>
                <a:spLocks/>
              </p:cNvSpPr>
              <p:nvPr/>
            </p:nvSpPr>
            <p:spPr bwMode="auto">
              <a:xfrm>
                <a:off x="2194829" y="2616692"/>
                <a:ext cx="3030314" cy="3878471"/>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CD2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53" name="Freeform 131">
                <a:extLst>
                  <a:ext uri="{FF2B5EF4-FFF2-40B4-BE49-F238E27FC236}">
                    <a16:creationId xmlns:a16="http://schemas.microsoft.com/office/drawing/2014/main" id="{B88BAA53-3732-294A-A888-35C38AA2CEB8}"/>
                  </a:ext>
                </a:extLst>
              </p:cNvPr>
              <p:cNvSpPr>
                <a:spLocks/>
              </p:cNvSpPr>
              <p:nvPr/>
            </p:nvSpPr>
            <p:spPr bwMode="auto">
              <a:xfrm>
                <a:off x="2336020" y="2840890"/>
                <a:ext cx="2733813" cy="3484798"/>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54" name="Freeform 132">
                <a:extLst>
                  <a:ext uri="{FF2B5EF4-FFF2-40B4-BE49-F238E27FC236}">
                    <a16:creationId xmlns:a16="http://schemas.microsoft.com/office/drawing/2014/main" id="{1791F332-12CF-1847-A8FE-4603381A1467}"/>
                  </a:ext>
                </a:extLst>
              </p:cNvPr>
              <p:cNvSpPr>
                <a:spLocks/>
              </p:cNvSpPr>
              <p:nvPr/>
            </p:nvSpPr>
            <p:spPr bwMode="auto">
              <a:xfrm>
                <a:off x="2336020" y="2840890"/>
                <a:ext cx="2733813" cy="3484798"/>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55" name="Freeform 133">
                <a:extLst>
                  <a:ext uri="{FF2B5EF4-FFF2-40B4-BE49-F238E27FC236}">
                    <a16:creationId xmlns:a16="http://schemas.microsoft.com/office/drawing/2014/main" id="{C73AFCAD-7648-E845-AFC2-EF1944419519}"/>
                  </a:ext>
                </a:extLst>
              </p:cNvPr>
              <p:cNvSpPr>
                <a:spLocks/>
              </p:cNvSpPr>
              <p:nvPr/>
            </p:nvSpPr>
            <p:spPr bwMode="auto">
              <a:xfrm>
                <a:off x="2314842" y="2826767"/>
                <a:ext cx="2740872" cy="3477737"/>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56" name="Freeform 134">
                <a:extLst>
                  <a:ext uri="{FF2B5EF4-FFF2-40B4-BE49-F238E27FC236}">
                    <a16:creationId xmlns:a16="http://schemas.microsoft.com/office/drawing/2014/main" id="{F8885D28-24AE-C94F-8837-7F2FB6609F80}"/>
                  </a:ext>
                </a:extLst>
              </p:cNvPr>
              <p:cNvSpPr>
                <a:spLocks/>
              </p:cNvSpPr>
              <p:nvPr/>
            </p:nvSpPr>
            <p:spPr bwMode="auto">
              <a:xfrm>
                <a:off x="2314842" y="2826767"/>
                <a:ext cx="2740872" cy="3477737"/>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57" name="Freeform 146">
                <a:extLst>
                  <a:ext uri="{FF2B5EF4-FFF2-40B4-BE49-F238E27FC236}">
                    <a16:creationId xmlns:a16="http://schemas.microsoft.com/office/drawing/2014/main" id="{344B462B-7FEB-2A40-9339-596D4B3541AA}"/>
                  </a:ext>
                </a:extLst>
              </p:cNvPr>
              <p:cNvSpPr>
                <a:spLocks/>
              </p:cNvSpPr>
              <p:nvPr/>
            </p:nvSpPr>
            <p:spPr bwMode="auto">
              <a:xfrm>
                <a:off x="2314842" y="5684868"/>
                <a:ext cx="661834" cy="619637"/>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58" name="Freeform 147">
                <a:extLst>
                  <a:ext uri="{FF2B5EF4-FFF2-40B4-BE49-F238E27FC236}">
                    <a16:creationId xmlns:a16="http://schemas.microsoft.com/office/drawing/2014/main" id="{F0F05AE4-FAFA-944C-BAB0-9BA7BD584C3C}"/>
                  </a:ext>
                </a:extLst>
              </p:cNvPr>
              <p:cNvSpPr>
                <a:spLocks/>
              </p:cNvSpPr>
              <p:nvPr/>
            </p:nvSpPr>
            <p:spPr bwMode="auto">
              <a:xfrm>
                <a:off x="2314842" y="5684868"/>
                <a:ext cx="661834" cy="619637"/>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59" name="Freeform 148">
                <a:extLst>
                  <a:ext uri="{FF2B5EF4-FFF2-40B4-BE49-F238E27FC236}">
                    <a16:creationId xmlns:a16="http://schemas.microsoft.com/office/drawing/2014/main" id="{1290E259-0224-034F-823F-D03EB73A6092}"/>
                  </a:ext>
                </a:extLst>
              </p:cNvPr>
              <p:cNvSpPr>
                <a:spLocks/>
              </p:cNvSpPr>
              <p:nvPr/>
            </p:nvSpPr>
            <p:spPr bwMode="auto">
              <a:xfrm>
                <a:off x="2314842" y="5684868"/>
                <a:ext cx="647715" cy="619637"/>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60" name="Rectangle 149">
                <a:extLst>
                  <a:ext uri="{FF2B5EF4-FFF2-40B4-BE49-F238E27FC236}">
                    <a16:creationId xmlns:a16="http://schemas.microsoft.com/office/drawing/2014/main" id="{C8079A59-4CFE-F247-8C84-B8E0A06487DA}"/>
                  </a:ext>
                </a:extLst>
              </p:cNvPr>
              <p:cNvSpPr>
                <a:spLocks noChangeArrowheads="1"/>
              </p:cNvSpPr>
              <p:nvPr/>
            </p:nvSpPr>
            <p:spPr bwMode="auto">
              <a:xfrm>
                <a:off x="3167283" y="2517832"/>
                <a:ext cx="1050109" cy="323058"/>
              </a:xfrm>
              <a:prstGeom prst="rect">
                <a:avLst/>
              </a:prstGeom>
              <a:solidFill>
                <a:srgbClr val="1E1E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grpSp>
            <p:nvGrpSpPr>
              <p:cNvPr id="61" name="Group 60">
                <a:extLst>
                  <a:ext uri="{FF2B5EF4-FFF2-40B4-BE49-F238E27FC236}">
                    <a16:creationId xmlns:a16="http://schemas.microsoft.com/office/drawing/2014/main" id="{BFF6F303-C3D2-5C46-BBE6-2F6DEE236722}"/>
                  </a:ext>
                </a:extLst>
              </p:cNvPr>
              <p:cNvGrpSpPr/>
              <p:nvPr/>
            </p:nvGrpSpPr>
            <p:grpSpPr>
              <a:xfrm>
                <a:off x="3151098" y="2237618"/>
                <a:ext cx="1068267" cy="578413"/>
                <a:chOff x="17801829" y="5891398"/>
                <a:chExt cx="954592" cy="516864"/>
              </a:xfrm>
            </p:grpSpPr>
            <p:sp>
              <p:nvSpPr>
                <p:cNvPr id="62" name="Freeform 279">
                  <a:extLst>
                    <a:ext uri="{FF2B5EF4-FFF2-40B4-BE49-F238E27FC236}">
                      <a16:creationId xmlns:a16="http://schemas.microsoft.com/office/drawing/2014/main" id="{92CCABA0-0CF1-9C41-A48A-D19C2362921D}"/>
                    </a:ext>
                  </a:extLst>
                </p:cNvPr>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63" name="Oval 280">
                  <a:extLst>
                    <a:ext uri="{FF2B5EF4-FFF2-40B4-BE49-F238E27FC236}">
                      <a16:creationId xmlns:a16="http://schemas.microsoft.com/office/drawing/2014/main" id="{962669E4-F810-354B-BAAC-9B6D3569048A}"/>
                    </a:ext>
                  </a:extLst>
                </p:cNvPr>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pPr algn="l" rtl="0"/>
                  <a:endParaRPr lang="en-US" sz="1350" dirty="0">
                    <a:solidFill>
                      <a:prstClr val="black"/>
                    </a:solidFill>
                  </a:endParaRPr>
                </a:p>
              </p:txBody>
            </p:sp>
          </p:grpSp>
        </p:grpSp>
        <p:sp>
          <p:nvSpPr>
            <p:cNvPr id="49" name="TextBox 31">
              <a:extLst>
                <a:ext uri="{FF2B5EF4-FFF2-40B4-BE49-F238E27FC236}">
                  <a16:creationId xmlns:a16="http://schemas.microsoft.com/office/drawing/2014/main" id="{994A2D45-EF25-AA49-9706-D0F16E43A074}"/>
                </a:ext>
              </a:extLst>
            </p:cNvPr>
            <p:cNvSpPr txBox="1">
              <a:spLocks noChangeArrowheads="1"/>
            </p:cNvSpPr>
            <p:nvPr/>
          </p:nvSpPr>
          <p:spPr bwMode="auto">
            <a:xfrm>
              <a:off x="711637" y="1320741"/>
              <a:ext cx="28275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rtl="0" eaLnBrk="1" hangingPunct="1"/>
              <a:endParaRPr lang="id-ID" sz="2100" b="1" dirty="0">
                <a:solidFill>
                  <a:srgbClr val="4472C4"/>
                </a:solidFill>
                <a:latin typeface="Lato Regular"/>
                <a:cs typeface="Lato Regular"/>
              </a:endParaRPr>
            </a:p>
          </p:txBody>
        </p:sp>
        <p:sp>
          <p:nvSpPr>
            <p:cNvPr id="50" name="Rectangle 49">
              <a:extLst>
                <a:ext uri="{FF2B5EF4-FFF2-40B4-BE49-F238E27FC236}">
                  <a16:creationId xmlns:a16="http://schemas.microsoft.com/office/drawing/2014/main" id="{64DDA83B-46B1-924A-9695-553BFA2BED3C}"/>
                </a:ext>
              </a:extLst>
            </p:cNvPr>
            <p:cNvSpPr/>
            <p:nvPr/>
          </p:nvSpPr>
          <p:spPr>
            <a:xfrm>
              <a:off x="1075183" y="2550440"/>
              <a:ext cx="2138185" cy="1892826"/>
            </a:xfrm>
            <a:prstGeom prst="rect">
              <a:avLst/>
            </a:prstGeom>
          </p:spPr>
          <p:txBody>
            <a:bodyPr wrap="square">
              <a:normAutofit/>
            </a:bodyPr>
            <a:lstStyle/>
            <a:p>
              <a:pPr algn="ctr"/>
              <a:r>
                <a:rPr lang="ar-BH" sz="5400" b="1">
                  <a:solidFill>
                    <a:prstClr val="black">
                      <a:lumMod val="65000"/>
                      <a:lumOff val="35000"/>
                    </a:prstClr>
                  </a:solidFill>
                  <a:cs typeface="Times New Roman" panose="02020603050405020304" pitchFamily="18" charset="0"/>
                </a:rPr>
                <a:t>محاور </a:t>
              </a:r>
              <a:r>
                <a:rPr lang="ar-BH" sz="5400" b="1" dirty="0">
                  <a:solidFill>
                    <a:prstClr val="black">
                      <a:lumMod val="65000"/>
                      <a:lumOff val="35000"/>
                    </a:prstClr>
                  </a:solidFill>
                  <a:cs typeface="Times New Roman" panose="02020603050405020304" pitchFamily="18" charset="0"/>
                </a:rPr>
                <a:t>الموضوع </a:t>
              </a:r>
              <a:endParaRPr lang="en-US" sz="5400" b="1" dirty="0">
                <a:solidFill>
                  <a:prstClr val="black">
                    <a:lumMod val="65000"/>
                    <a:lumOff val="35000"/>
                  </a:prstClr>
                </a:solidFill>
                <a:cs typeface="+mj-cs"/>
              </a:endParaRPr>
            </a:p>
          </p:txBody>
        </p:sp>
      </p:grpSp>
      <p:grpSp>
        <p:nvGrpSpPr>
          <p:cNvPr id="64" name="Group 63">
            <a:extLst>
              <a:ext uri="{FF2B5EF4-FFF2-40B4-BE49-F238E27FC236}">
                <a16:creationId xmlns:a16="http://schemas.microsoft.com/office/drawing/2014/main" id="{3F1820E8-73DD-0E47-B54F-230BFBABDAC6}"/>
              </a:ext>
            </a:extLst>
          </p:cNvPr>
          <p:cNvGrpSpPr/>
          <p:nvPr/>
        </p:nvGrpSpPr>
        <p:grpSpPr>
          <a:xfrm>
            <a:off x="854686" y="1450195"/>
            <a:ext cx="3615204" cy="5211776"/>
            <a:chOff x="711637" y="1320741"/>
            <a:chExt cx="2827534" cy="3901093"/>
          </a:xfrm>
        </p:grpSpPr>
        <p:grpSp>
          <p:nvGrpSpPr>
            <p:cNvPr id="65" name="Group 64">
              <a:extLst>
                <a:ext uri="{FF2B5EF4-FFF2-40B4-BE49-F238E27FC236}">
                  <a16:creationId xmlns:a16="http://schemas.microsoft.com/office/drawing/2014/main" id="{8F737F8A-4CAB-3441-9172-8C4DDABA414C}"/>
                </a:ext>
              </a:extLst>
            </p:cNvPr>
            <p:cNvGrpSpPr/>
            <p:nvPr/>
          </p:nvGrpSpPr>
          <p:grpSpPr>
            <a:xfrm>
              <a:off x="907535" y="1804231"/>
              <a:ext cx="2435739" cy="3417603"/>
              <a:chOff x="2180710" y="2237618"/>
              <a:chExt cx="3044433" cy="4271667"/>
            </a:xfrm>
          </p:grpSpPr>
          <p:sp>
            <p:nvSpPr>
              <p:cNvPr id="68" name="Freeform 129">
                <a:extLst>
                  <a:ext uri="{FF2B5EF4-FFF2-40B4-BE49-F238E27FC236}">
                    <a16:creationId xmlns:a16="http://schemas.microsoft.com/office/drawing/2014/main" id="{5E9437F4-2578-A140-8EC6-68F0E3344C68}"/>
                  </a:ext>
                </a:extLst>
              </p:cNvPr>
              <p:cNvSpPr>
                <a:spLocks/>
              </p:cNvSpPr>
              <p:nvPr/>
            </p:nvSpPr>
            <p:spPr bwMode="auto">
              <a:xfrm>
                <a:off x="2180710" y="2734969"/>
                <a:ext cx="2987957" cy="3774316"/>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69" name="Freeform 130">
                <a:extLst>
                  <a:ext uri="{FF2B5EF4-FFF2-40B4-BE49-F238E27FC236}">
                    <a16:creationId xmlns:a16="http://schemas.microsoft.com/office/drawing/2014/main" id="{54BFBAE0-9EB6-4C4E-82AC-C7D9D9F060CF}"/>
                  </a:ext>
                </a:extLst>
              </p:cNvPr>
              <p:cNvSpPr>
                <a:spLocks/>
              </p:cNvSpPr>
              <p:nvPr/>
            </p:nvSpPr>
            <p:spPr bwMode="auto">
              <a:xfrm>
                <a:off x="2194829" y="2616692"/>
                <a:ext cx="3030314" cy="3878471"/>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FF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70" name="Freeform 131">
                <a:extLst>
                  <a:ext uri="{FF2B5EF4-FFF2-40B4-BE49-F238E27FC236}">
                    <a16:creationId xmlns:a16="http://schemas.microsoft.com/office/drawing/2014/main" id="{F849736C-2BD2-8C40-A4A4-DD58118CBD99}"/>
                  </a:ext>
                </a:extLst>
              </p:cNvPr>
              <p:cNvSpPr>
                <a:spLocks/>
              </p:cNvSpPr>
              <p:nvPr/>
            </p:nvSpPr>
            <p:spPr bwMode="auto">
              <a:xfrm>
                <a:off x="2336020" y="2840890"/>
                <a:ext cx="2733813" cy="3484798"/>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71" name="Freeform 132">
                <a:extLst>
                  <a:ext uri="{FF2B5EF4-FFF2-40B4-BE49-F238E27FC236}">
                    <a16:creationId xmlns:a16="http://schemas.microsoft.com/office/drawing/2014/main" id="{1EB14A9E-744C-3546-A7A1-55A4EF25A0B8}"/>
                  </a:ext>
                </a:extLst>
              </p:cNvPr>
              <p:cNvSpPr>
                <a:spLocks/>
              </p:cNvSpPr>
              <p:nvPr/>
            </p:nvSpPr>
            <p:spPr bwMode="auto">
              <a:xfrm>
                <a:off x="2336020" y="2840890"/>
                <a:ext cx="2733813" cy="3484798"/>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72" name="Freeform 133">
                <a:extLst>
                  <a:ext uri="{FF2B5EF4-FFF2-40B4-BE49-F238E27FC236}">
                    <a16:creationId xmlns:a16="http://schemas.microsoft.com/office/drawing/2014/main" id="{3870B59E-E9CE-D84B-94F7-88D7AE31BA53}"/>
                  </a:ext>
                </a:extLst>
              </p:cNvPr>
              <p:cNvSpPr>
                <a:spLocks/>
              </p:cNvSpPr>
              <p:nvPr/>
            </p:nvSpPr>
            <p:spPr bwMode="auto">
              <a:xfrm>
                <a:off x="2314842" y="2826767"/>
                <a:ext cx="2740872" cy="3477737"/>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73" name="Freeform 134">
                <a:extLst>
                  <a:ext uri="{FF2B5EF4-FFF2-40B4-BE49-F238E27FC236}">
                    <a16:creationId xmlns:a16="http://schemas.microsoft.com/office/drawing/2014/main" id="{1772EEDB-B83D-3444-88F4-AD3A97B26C0D}"/>
                  </a:ext>
                </a:extLst>
              </p:cNvPr>
              <p:cNvSpPr>
                <a:spLocks/>
              </p:cNvSpPr>
              <p:nvPr/>
            </p:nvSpPr>
            <p:spPr bwMode="auto">
              <a:xfrm>
                <a:off x="2314842" y="2826767"/>
                <a:ext cx="2740872" cy="3477737"/>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74" name="Freeform 146">
                <a:extLst>
                  <a:ext uri="{FF2B5EF4-FFF2-40B4-BE49-F238E27FC236}">
                    <a16:creationId xmlns:a16="http://schemas.microsoft.com/office/drawing/2014/main" id="{76E34760-9AED-BB41-81E9-EC2EE2B84CDF}"/>
                  </a:ext>
                </a:extLst>
              </p:cNvPr>
              <p:cNvSpPr>
                <a:spLocks/>
              </p:cNvSpPr>
              <p:nvPr/>
            </p:nvSpPr>
            <p:spPr bwMode="auto">
              <a:xfrm>
                <a:off x="2314842" y="5684868"/>
                <a:ext cx="661834" cy="619637"/>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75" name="Freeform 147">
                <a:extLst>
                  <a:ext uri="{FF2B5EF4-FFF2-40B4-BE49-F238E27FC236}">
                    <a16:creationId xmlns:a16="http://schemas.microsoft.com/office/drawing/2014/main" id="{1DCAADBE-64CB-A245-A61E-418EE801573B}"/>
                  </a:ext>
                </a:extLst>
              </p:cNvPr>
              <p:cNvSpPr>
                <a:spLocks/>
              </p:cNvSpPr>
              <p:nvPr/>
            </p:nvSpPr>
            <p:spPr bwMode="auto">
              <a:xfrm>
                <a:off x="2314842" y="5684868"/>
                <a:ext cx="661834" cy="619637"/>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76" name="Freeform 148">
                <a:extLst>
                  <a:ext uri="{FF2B5EF4-FFF2-40B4-BE49-F238E27FC236}">
                    <a16:creationId xmlns:a16="http://schemas.microsoft.com/office/drawing/2014/main" id="{F7A60039-D570-A941-AA8F-0265CDEF574D}"/>
                  </a:ext>
                </a:extLst>
              </p:cNvPr>
              <p:cNvSpPr>
                <a:spLocks/>
              </p:cNvSpPr>
              <p:nvPr/>
            </p:nvSpPr>
            <p:spPr bwMode="auto">
              <a:xfrm>
                <a:off x="2314842" y="5684868"/>
                <a:ext cx="647715" cy="619637"/>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77" name="Rectangle 149">
                <a:extLst>
                  <a:ext uri="{FF2B5EF4-FFF2-40B4-BE49-F238E27FC236}">
                    <a16:creationId xmlns:a16="http://schemas.microsoft.com/office/drawing/2014/main" id="{ADCD4E1B-468B-ED46-9AD2-F62F70405CD2}"/>
                  </a:ext>
                </a:extLst>
              </p:cNvPr>
              <p:cNvSpPr>
                <a:spLocks noChangeArrowheads="1"/>
              </p:cNvSpPr>
              <p:nvPr/>
            </p:nvSpPr>
            <p:spPr bwMode="auto">
              <a:xfrm>
                <a:off x="3167283" y="2517832"/>
                <a:ext cx="1050109" cy="323058"/>
              </a:xfrm>
              <a:prstGeom prst="rect">
                <a:avLst/>
              </a:prstGeom>
              <a:solidFill>
                <a:srgbClr val="1E1E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grpSp>
            <p:nvGrpSpPr>
              <p:cNvPr id="78" name="Group 77">
                <a:extLst>
                  <a:ext uri="{FF2B5EF4-FFF2-40B4-BE49-F238E27FC236}">
                    <a16:creationId xmlns:a16="http://schemas.microsoft.com/office/drawing/2014/main" id="{3B2F7D82-B519-9442-9131-A3DF042CA7DB}"/>
                  </a:ext>
                </a:extLst>
              </p:cNvPr>
              <p:cNvGrpSpPr/>
              <p:nvPr/>
            </p:nvGrpSpPr>
            <p:grpSpPr>
              <a:xfrm>
                <a:off x="3151098" y="2237618"/>
                <a:ext cx="1068267" cy="578413"/>
                <a:chOff x="17801829" y="5891398"/>
                <a:chExt cx="954592" cy="516864"/>
              </a:xfrm>
            </p:grpSpPr>
            <p:sp>
              <p:nvSpPr>
                <p:cNvPr id="79" name="Freeform 279">
                  <a:extLst>
                    <a:ext uri="{FF2B5EF4-FFF2-40B4-BE49-F238E27FC236}">
                      <a16:creationId xmlns:a16="http://schemas.microsoft.com/office/drawing/2014/main" id="{8A83C45F-43AF-0440-A4A9-E63D154B12E2}"/>
                    </a:ext>
                  </a:extLst>
                </p:cNvPr>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a:bodyPr>
                <a:lstStyle/>
                <a:p>
                  <a:pPr algn="l" rtl="0"/>
                  <a:endParaRPr lang="en-US" sz="1350" dirty="0">
                    <a:solidFill>
                      <a:prstClr val="black"/>
                    </a:solidFill>
                  </a:endParaRPr>
                </a:p>
              </p:txBody>
            </p:sp>
            <p:sp>
              <p:nvSpPr>
                <p:cNvPr id="80" name="Oval 280">
                  <a:extLst>
                    <a:ext uri="{FF2B5EF4-FFF2-40B4-BE49-F238E27FC236}">
                      <a16:creationId xmlns:a16="http://schemas.microsoft.com/office/drawing/2014/main" id="{9B2316EB-B7FC-2D4F-B147-250FF0427281}"/>
                    </a:ext>
                  </a:extLst>
                </p:cNvPr>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rmAutofit fontScale="77500" lnSpcReduction="20000"/>
                </a:bodyPr>
                <a:lstStyle/>
                <a:p>
                  <a:pPr algn="l" rtl="0"/>
                  <a:endParaRPr lang="en-US" sz="1350" dirty="0">
                    <a:solidFill>
                      <a:prstClr val="black"/>
                    </a:solidFill>
                  </a:endParaRPr>
                </a:p>
              </p:txBody>
            </p:sp>
          </p:grpSp>
        </p:grpSp>
        <p:sp>
          <p:nvSpPr>
            <p:cNvPr id="66" name="TextBox 31">
              <a:extLst>
                <a:ext uri="{FF2B5EF4-FFF2-40B4-BE49-F238E27FC236}">
                  <a16:creationId xmlns:a16="http://schemas.microsoft.com/office/drawing/2014/main" id="{E3F91C4C-3DFD-0945-90C9-A430A6B3402F}"/>
                </a:ext>
              </a:extLst>
            </p:cNvPr>
            <p:cNvSpPr txBox="1">
              <a:spLocks noChangeArrowheads="1"/>
            </p:cNvSpPr>
            <p:nvPr/>
          </p:nvSpPr>
          <p:spPr bwMode="auto">
            <a:xfrm>
              <a:off x="711637" y="1320741"/>
              <a:ext cx="2827534" cy="5232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rtl="0" eaLnBrk="1" hangingPunct="1"/>
              <a:endParaRPr lang="id-ID" sz="2100" b="1" dirty="0">
                <a:solidFill>
                  <a:srgbClr val="70AD47">
                    <a:lumMod val="75000"/>
                  </a:srgbClr>
                </a:solidFill>
                <a:latin typeface="Lato Regular"/>
                <a:cs typeface="Lato Regular"/>
              </a:endParaRPr>
            </a:p>
          </p:txBody>
        </p:sp>
        <p:sp>
          <p:nvSpPr>
            <p:cNvPr id="67" name="Rectangle 66">
              <a:extLst>
                <a:ext uri="{FF2B5EF4-FFF2-40B4-BE49-F238E27FC236}">
                  <a16:creationId xmlns:a16="http://schemas.microsoft.com/office/drawing/2014/main" id="{F797AE04-A0C2-094F-B954-239F1ACBB59B}"/>
                </a:ext>
              </a:extLst>
            </p:cNvPr>
            <p:cNvSpPr/>
            <p:nvPr/>
          </p:nvSpPr>
          <p:spPr>
            <a:xfrm>
              <a:off x="1075183" y="2550440"/>
              <a:ext cx="2138185" cy="1892826"/>
            </a:xfrm>
            <a:prstGeom prst="rect">
              <a:avLst/>
            </a:prstGeom>
          </p:spPr>
          <p:txBody>
            <a:bodyPr wrap="square">
              <a:normAutofit/>
            </a:bodyPr>
            <a:lstStyle/>
            <a:p>
              <a:pPr algn="ctr"/>
              <a:r>
                <a:rPr lang="ar-BH" sz="6000" b="1" dirty="0">
                  <a:solidFill>
                    <a:srgbClr val="FF0000"/>
                  </a:solidFill>
                  <a:cs typeface="Times New Roman" panose="02020603050405020304" pitchFamily="18" charset="0"/>
                </a:rPr>
                <a:t>الخاتمة</a:t>
              </a:r>
            </a:p>
            <a:p>
              <a:pPr algn="ctr"/>
              <a:r>
                <a:rPr lang="ar-BH" sz="4800" b="1" dirty="0">
                  <a:solidFill>
                    <a:prstClr val="black">
                      <a:lumMod val="65000"/>
                      <a:lumOff val="35000"/>
                    </a:prstClr>
                  </a:solidFill>
                  <a:cs typeface="Times New Roman" panose="02020603050405020304" pitchFamily="18" charset="0"/>
                </a:rPr>
                <a:t>شواهد</a:t>
              </a:r>
              <a:endParaRPr lang="en-US" sz="4800" b="1" dirty="0">
                <a:solidFill>
                  <a:prstClr val="black">
                    <a:lumMod val="65000"/>
                    <a:lumOff val="35000"/>
                  </a:prstClr>
                </a:solidFill>
                <a:cs typeface="+mj-cs"/>
              </a:endParaRPr>
            </a:p>
          </p:txBody>
        </p:sp>
      </p:grpSp>
      <p:pic>
        <p:nvPicPr>
          <p:cNvPr id="85" name="Picture 84">
            <a:extLst>
              <a:ext uri="{FF2B5EF4-FFF2-40B4-BE49-F238E27FC236}">
                <a16:creationId xmlns:a16="http://schemas.microsoft.com/office/drawing/2014/main" id="{D1F47D55-DD07-0D49-B06D-21B1B1A95D6E}"/>
              </a:ext>
            </a:extLst>
          </p:cNvPr>
          <p:cNvPicPr>
            <a:picLocks noChangeAspect="1"/>
          </p:cNvPicPr>
          <p:nvPr/>
        </p:nvPicPr>
        <p:blipFill>
          <a:blip r:embed="rId2"/>
          <a:stretch>
            <a:fillRect/>
          </a:stretch>
        </p:blipFill>
        <p:spPr>
          <a:xfrm rot="1957554" flipV="1">
            <a:off x="168897" y="763146"/>
            <a:ext cx="2597234" cy="832014"/>
          </a:xfrm>
          <a:prstGeom prst="rect">
            <a:avLst/>
          </a:prstGeom>
        </p:spPr>
      </p:pic>
      <p:sp>
        <p:nvSpPr>
          <p:cNvPr id="86" name="Pentagon 85">
            <a:extLst>
              <a:ext uri="{FF2B5EF4-FFF2-40B4-BE49-F238E27FC236}">
                <a16:creationId xmlns:a16="http://schemas.microsoft.com/office/drawing/2014/main" id="{02ED673B-9801-134F-95D3-41A1799D9751}"/>
              </a:ext>
            </a:extLst>
          </p:cNvPr>
          <p:cNvSpPr/>
          <p:nvPr/>
        </p:nvSpPr>
        <p:spPr>
          <a:xfrm flipH="1">
            <a:off x="3014615" y="642992"/>
            <a:ext cx="5200650" cy="514350"/>
          </a:xfrm>
          <a:prstGeom prst="homePlate">
            <a:avLst>
              <a:gd name="adj" fmla="val 0"/>
            </a:avLst>
          </a:prstGeom>
          <a:solidFill>
            <a:srgbClr val="93D44E"/>
          </a:solidFill>
          <a:ln w="57150">
            <a:solidFill>
              <a:schemeClr val="tx1"/>
            </a:solid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rtl="0"/>
            <a:r>
              <a:rPr lang="ar-KW" sz="3000" b="1" spc="38" dirty="0">
                <a:ln w="13500">
                  <a:solidFill>
                    <a:srgbClr val="4472C4">
                      <a:shade val="2500"/>
                      <a:alpha val="6500"/>
                    </a:srgbClr>
                  </a:solidFill>
                  <a:prstDash val="solid"/>
                </a:ln>
                <a:solidFill>
                  <a:prstClr val="black">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Times New Roman" panose="02020603050405020304" pitchFamily="18" charset="0"/>
              </a:rPr>
              <a:t>التخطيط لكتابة موضوع </a:t>
            </a:r>
            <a:endParaRPr lang="en-US" sz="3000" b="1" spc="38" dirty="0">
              <a:ln w="13500">
                <a:solidFill>
                  <a:srgbClr val="4472C4">
                    <a:shade val="2500"/>
                    <a:alpha val="6500"/>
                  </a:srgbClr>
                </a:solidFill>
                <a:prstDash val="solid"/>
              </a:ln>
              <a:solidFill>
                <a:prstClr val="black">
                  <a:alpha val="95000"/>
                </a:prstClr>
              </a:solidFill>
              <a:effectLst>
                <a:innerShdw blurRad="50900" dist="38500" dir="13500000">
                  <a:srgbClr val="000000">
                    <a:alpha val="60000"/>
                  </a:srgbClr>
                </a:innerShdw>
              </a:effectLst>
              <a:latin typeface="Tahoma" panose="020B0604030504040204" pitchFamily="34" charset="0"/>
              <a:ea typeface="Tahoma" panose="020B0604030504040204" pitchFamily="34" charset="0"/>
              <a:cs typeface="+mj-cs"/>
            </a:endParaRPr>
          </a:p>
        </p:txBody>
      </p:sp>
    </p:spTree>
    <p:extLst>
      <p:ext uri="{BB962C8B-B14F-4D97-AF65-F5344CB8AC3E}">
        <p14:creationId xmlns:p14="http://schemas.microsoft.com/office/powerpoint/2010/main" val="7402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900" decel="100000" fill="hold"/>
                                        <p:tgtEl>
                                          <p:spTgt spid="4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anim calcmode="lin" valueType="num">
                                      <p:cBhvr>
                                        <p:cTn id="24" dur="1000" fill="hold"/>
                                        <p:tgtEl>
                                          <p:spTgt spid="64"/>
                                        </p:tgtEl>
                                        <p:attrNameLst>
                                          <p:attrName>ppt_x</p:attrName>
                                        </p:attrNameLst>
                                      </p:cBhvr>
                                      <p:tavLst>
                                        <p:tav tm="0">
                                          <p:val>
                                            <p:strVal val="#ppt_x"/>
                                          </p:val>
                                        </p:tav>
                                        <p:tav tm="100000">
                                          <p:val>
                                            <p:strVal val="#ppt_x"/>
                                          </p:val>
                                        </p:tav>
                                      </p:tavLst>
                                    </p:anim>
                                    <p:anim calcmode="lin" valueType="num">
                                      <p:cBhvr>
                                        <p:cTn id="25" dur="900" decel="100000" fill="hold"/>
                                        <p:tgtEl>
                                          <p:spTgt spid="6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972CD84-07E3-43E5-B39E-B241A5EF3998}"/>
              </a:ext>
            </a:extLst>
          </p:cNvPr>
          <p:cNvSpPr/>
          <p:nvPr/>
        </p:nvSpPr>
        <p:spPr>
          <a:xfrm>
            <a:off x="1279525" y="688975"/>
            <a:ext cx="10523538" cy="4154984"/>
          </a:xfrm>
          <a:prstGeom prst="rect">
            <a:avLst/>
          </a:prstGeom>
          <a:noFill/>
        </p:spPr>
        <p:txBody>
          <a:bodyPr>
            <a:spAutoFit/>
          </a:bodyPr>
          <a:lstStyle/>
          <a:p>
            <a:pPr algn="r" rtl="1">
              <a:defRPr/>
            </a:pPr>
            <a:r>
              <a:rPr lang="ar-KW" sz="4000" b="1" dirty="0">
                <a:ln w="0"/>
                <a:effectLst>
                  <a:outerShdw blurRad="38100" dist="19050" dir="2700000" algn="tl" rotWithShape="0">
                    <a:schemeClr val="dk1">
                      <a:alpha val="40000"/>
                    </a:schemeClr>
                  </a:outerShdw>
                </a:effectLst>
              </a:rPr>
              <a:t>  </a:t>
            </a:r>
            <a:r>
              <a:rPr lang="ar-KW" sz="4400" b="1" dirty="0">
                <a:ln w="0"/>
                <a:solidFill>
                  <a:srgbClr val="FF0000"/>
                </a:solidFill>
                <a:effectLst>
                  <a:outerShdw blurRad="38100" dist="19050" dir="2700000" algn="tl" rotWithShape="0">
                    <a:schemeClr val="dk1">
                      <a:alpha val="40000"/>
                    </a:schemeClr>
                  </a:outerShdw>
                </a:effectLst>
              </a:rPr>
              <a:t>الأسـس الفنية لكتابة الفقرة</a:t>
            </a:r>
            <a:r>
              <a:rPr lang="ar-KW" sz="4400" b="1" dirty="0">
                <a:ln w="0"/>
                <a:effectLst>
                  <a:outerShdw blurRad="38100" dist="19050" dir="2700000" algn="tl" rotWithShape="0">
                    <a:schemeClr val="dk1">
                      <a:alpha val="40000"/>
                    </a:schemeClr>
                  </a:outerShdw>
                </a:effectLst>
              </a:rPr>
              <a:t>: </a:t>
            </a:r>
          </a:p>
          <a:p>
            <a:pPr algn="r" rtl="1">
              <a:defRPr/>
            </a:pPr>
            <a:r>
              <a:rPr lang="ar-KW" sz="4400" b="1" dirty="0">
                <a:ln w="0"/>
                <a:effectLst>
                  <a:outerShdw blurRad="38100" dist="19050" dir="2700000" algn="tl" rotWithShape="0">
                    <a:schemeClr val="dk1">
                      <a:alpha val="40000"/>
                    </a:schemeClr>
                  </a:outerShdw>
                </a:effectLst>
              </a:rPr>
              <a:t>   - ترك هامش يسع كلمة أو كلمتين .</a:t>
            </a:r>
          </a:p>
          <a:p>
            <a:pPr algn="r" rtl="1">
              <a:defRPr/>
            </a:pPr>
            <a:r>
              <a:rPr lang="ar-KW" sz="4400" b="1" dirty="0">
                <a:ln w="0"/>
                <a:effectLst>
                  <a:outerShdw blurRad="38100" dist="19050" dir="2700000" algn="tl" rotWithShape="0">
                    <a:schemeClr val="dk1">
                      <a:alpha val="40000"/>
                    </a:schemeClr>
                  </a:outerShdw>
                </a:effectLst>
              </a:rPr>
              <a:t>- نبدأ بالفكرة الرئيسة (الجملة الاستفتاحية).</a:t>
            </a:r>
          </a:p>
          <a:p>
            <a:pPr marL="571500" indent="-571500" algn="r" rtl="1">
              <a:buFontTx/>
              <a:buChar char="-"/>
              <a:defRPr/>
            </a:pPr>
            <a:r>
              <a:rPr lang="ar-KW" sz="4400" b="1" dirty="0">
                <a:ln w="0"/>
                <a:effectLst>
                  <a:outerShdw blurRad="38100" dist="19050" dir="2700000" algn="tl" rotWithShape="0">
                    <a:schemeClr val="dk1">
                      <a:alpha val="40000"/>
                    </a:schemeClr>
                  </a:outerShdw>
                </a:effectLst>
              </a:rPr>
              <a:t>التنوع بين الجمل الاسمية والفعلية.</a:t>
            </a:r>
          </a:p>
          <a:p>
            <a:pPr marL="571500" indent="-571500" algn="r" rtl="1">
              <a:buFontTx/>
              <a:buChar char="-"/>
              <a:defRPr/>
            </a:pPr>
            <a:r>
              <a:rPr lang="ar-KW" sz="4400" b="1" dirty="0">
                <a:ln w="0"/>
                <a:effectLst>
                  <a:outerShdw blurRad="38100" dist="19050" dir="2700000" algn="tl" rotWithShape="0">
                    <a:schemeClr val="dk1">
                      <a:alpha val="40000"/>
                    </a:schemeClr>
                  </a:outerShdw>
                </a:effectLst>
              </a:rPr>
              <a:t>استخدام علامات الربط (حروف العطف).</a:t>
            </a:r>
          </a:p>
          <a:p>
            <a:pPr marL="571500" indent="-571500" algn="r" rtl="1">
              <a:buFontTx/>
              <a:buChar char="-"/>
              <a:defRPr/>
            </a:pPr>
            <a:r>
              <a:rPr lang="ar-KW" sz="4400" b="1" dirty="0">
                <a:ln w="0"/>
                <a:effectLst>
                  <a:outerShdw blurRad="38100" dist="19050" dir="2700000" algn="tl" rotWithShape="0">
                    <a:schemeClr val="dk1">
                      <a:alpha val="40000"/>
                    </a:schemeClr>
                  </a:outerShdw>
                </a:effectLst>
              </a:rPr>
              <a:t>استخدام علامات الترقيم .</a:t>
            </a:r>
            <a:endParaRPr lang="ar-SA" sz="40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5180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pic>
        <p:nvPicPr>
          <p:cNvPr id="2" name="سور المدرسة.mp3">
            <a:hlinkClick r:id="" action="ppaction://media"/>
          </p:cNvPr>
          <p:cNvPicPr>
            <a:picLocks noChangeAspect="1"/>
          </p:cNvPicPr>
          <p:nvPr>
            <a:audioFile r:link="rId1"/>
            <p:extLst>
              <p:ext uri="{DAA4B4D4-6D71-4841-9C94-3DE7FCFB9230}">
                <p14:media xmlns:p14="http://schemas.microsoft.com/office/powerpoint/2010/main" r:embed="rId2">
                  <p14:trim st="38000" end="12970.5416"/>
                </p14:media>
              </p:ext>
            </p:extLst>
          </p:nvPr>
        </p:nvPicPr>
        <p:blipFill>
          <a:blip r:embed="rId5"/>
          <a:stretch>
            <a:fillRect/>
          </a:stretch>
        </p:blipFill>
        <p:spPr>
          <a:xfrm>
            <a:off x="5851526" y="3184526"/>
            <a:ext cx="487363" cy="487363"/>
          </a:xfrm>
          <a:prstGeom prst="rect">
            <a:avLst/>
          </a:prstGeom>
        </p:spPr>
      </p:pic>
      <p:grpSp>
        <p:nvGrpSpPr>
          <p:cNvPr id="3" name="مجموعة 2"/>
          <p:cNvGrpSpPr/>
          <p:nvPr/>
        </p:nvGrpSpPr>
        <p:grpSpPr>
          <a:xfrm>
            <a:off x="2941202" y="2544417"/>
            <a:ext cx="6070276" cy="2005549"/>
            <a:chOff x="3426246" y="748572"/>
            <a:chExt cx="4805528" cy="3801393"/>
          </a:xfrm>
        </p:grpSpPr>
        <p:pic>
          <p:nvPicPr>
            <p:cNvPr id="3074" name="Picture 2" descr="C:\Users\School\Downloads\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6246" y="748572"/>
              <a:ext cx="4732739" cy="3801393"/>
            </a:xfrm>
            <a:prstGeom prst="rect">
              <a:avLst/>
            </a:prstGeom>
            <a:noFill/>
            <a:extLst>
              <a:ext uri="{909E8E84-426E-40DD-AFC4-6F175D3DCCD1}">
                <a14:hiddenFill xmlns:a14="http://schemas.microsoft.com/office/drawing/2010/main">
                  <a:solidFill>
                    <a:srgbClr val="FFFFFF"/>
                  </a:solidFill>
                </a14:hiddenFill>
              </a:ext>
            </a:extLst>
          </p:spPr>
        </p:pic>
        <p:sp>
          <p:nvSpPr>
            <p:cNvPr id="1138" name="Google Shape;1138;p71"/>
            <p:cNvSpPr/>
            <p:nvPr/>
          </p:nvSpPr>
          <p:spPr>
            <a:xfrm rot="21383862">
              <a:off x="4322835" y="1902082"/>
              <a:ext cx="3908939" cy="2292979"/>
            </a:xfrm>
            <a:prstGeom prst="roundRect">
              <a:avLst>
                <a:gd name="adj" fmla="val 16667"/>
              </a:avLst>
            </a:prstGeom>
            <a:noFill/>
            <a:ln>
              <a:noFill/>
            </a:ln>
          </p:spPr>
          <p:txBody>
            <a:bodyPr spcFirstLastPara="1" wrap="square" lIns="91425" tIns="45700" rIns="91425" bIns="45700" anchor="t" anchorCtr="0">
              <a:noAutofit/>
            </a:bodyPr>
            <a:lstStyle/>
            <a:p>
              <a:pPr algn="ctr" defTabSz="457200"/>
              <a:r>
                <a:rPr lang="ar-KW" sz="3600" b="1" dirty="0">
                  <a:solidFill>
                    <a:srgbClr val="FF0000"/>
                  </a:solidFill>
                  <a:latin typeface="Traditional Arabic" pitchFamily="18" charset="-78"/>
                  <a:cs typeface="Traditional Arabic" pitchFamily="18" charset="-78"/>
                  <a:sym typeface="Arial"/>
                </a:rPr>
                <a:t>أفكر جيداً لأصل إلى الهدية: </a:t>
              </a:r>
            </a:p>
            <a:p>
              <a:pPr algn="ctr" defTabSz="457200"/>
              <a:r>
                <a:rPr lang="ar-KW" sz="3600" b="1" dirty="0">
                  <a:solidFill>
                    <a:srgbClr val="FF0000"/>
                  </a:solidFill>
                  <a:latin typeface="Traditional Arabic" pitchFamily="18" charset="-78"/>
                  <a:cs typeface="Traditional Arabic" pitchFamily="18" charset="-78"/>
                  <a:sym typeface="Arial"/>
                </a:rPr>
                <a:t> </a:t>
              </a:r>
              <a:r>
                <a:rPr lang="ar-KW" sz="3600" b="1" dirty="0">
                  <a:latin typeface="Traditional Arabic" pitchFamily="18" charset="-78"/>
                  <a:cs typeface="Traditional Arabic" pitchFamily="18" charset="-78"/>
                  <a:sym typeface="Arial"/>
                </a:rPr>
                <a:t>ما الأسس الفنية لكتابة فقرة </a:t>
              </a:r>
              <a:r>
                <a:rPr lang="ar-KW" sz="3600" b="1" dirty="0">
                  <a:solidFill>
                    <a:srgbClr val="FF0000"/>
                  </a:solidFill>
                  <a:latin typeface="Traditional Arabic" pitchFamily="18" charset="-78"/>
                  <a:cs typeface="Traditional Arabic" pitchFamily="18" charset="-78"/>
                  <a:sym typeface="Arial"/>
                </a:rPr>
                <a:t>؟</a:t>
              </a:r>
              <a:endParaRPr sz="2400" b="1" dirty="0">
                <a:solidFill>
                  <a:srgbClr val="FF0000"/>
                </a:solidFill>
                <a:latin typeface="Traditional Arabic" pitchFamily="18" charset="-78"/>
                <a:cs typeface="Traditional Arabic" pitchFamily="18" charset="-78"/>
              </a:endParaRPr>
            </a:p>
          </p:txBody>
        </p:sp>
      </p:grpSp>
      <p:pic>
        <p:nvPicPr>
          <p:cNvPr id="1140" name="Google Shape;1140;p71" descr="صورة ذات صلة"/>
          <p:cNvPicPr preferRelativeResize="0"/>
          <p:nvPr/>
        </p:nvPicPr>
        <p:blipFill rotWithShape="1">
          <a:blip r:embed="rId7">
            <a:alphaModFix/>
          </a:blip>
          <a:srcRect l="25643" t="-868" r="19092" b="477"/>
          <a:stretch/>
        </p:blipFill>
        <p:spPr>
          <a:xfrm flipH="1">
            <a:off x="8622588" y="3857629"/>
            <a:ext cx="2045413" cy="2130956"/>
          </a:xfrm>
          <a:prstGeom prst="rect">
            <a:avLst/>
          </a:prstGeom>
          <a:noFill/>
          <a:ln>
            <a:noFill/>
          </a:ln>
        </p:spPr>
      </p:pic>
      <p:sp>
        <p:nvSpPr>
          <p:cNvPr id="19" name="Google Shape;1704;p96">
            <a:hlinkClick r:id="rId8" action="ppaction://hlinksldjump"/>
          </p:cNvPr>
          <p:cNvSpPr/>
          <p:nvPr/>
        </p:nvSpPr>
        <p:spPr>
          <a:xfrm>
            <a:off x="2350107" y="6158295"/>
            <a:ext cx="1503938" cy="585030"/>
          </a:xfrm>
          <a:prstGeom prst="rect">
            <a:avLst/>
          </a:prstGeom>
          <a:noFill/>
          <a:ln>
            <a:noFill/>
          </a:ln>
        </p:spPr>
        <p:txBody>
          <a:bodyPr spcFirstLastPara="1" wrap="square" lIns="91425" tIns="45700" rIns="91425" bIns="45700" anchor="t" anchorCtr="0">
            <a:noAutofit/>
          </a:bodyPr>
          <a:lstStyle/>
          <a:p>
            <a:pPr algn="ctr" defTabSz="457200"/>
            <a:endParaRPr sz="4000" b="1" dirty="0">
              <a:solidFill>
                <a:prstClr val="black"/>
              </a:solidFill>
              <a:latin typeface="Traditional Arabic" pitchFamily="18" charset="-78"/>
              <a:ea typeface="Arabic Typesetting"/>
              <a:cs typeface="Traditional Arabic" pitchFamily="18" charset="-78"/>
              <a:sym typeface="Arabic Typesetting"/>
            </a:endParaRPr>
          </a:p>
        </p:txBody>
      </p:sp>
      <p:grpSp>
        <p:nvGrpSpPr>
          <p:cNvPr id="15" name="مجموعة 14"/>
          <p:cNvGrpSpPr/>
          <p:nvPr/>
        </p:nvGrpSpPr>
        <p:grpSpPr>
          <a:xfrm>
            <a:off x="334072" y="720276"/>
            <a:ext cx="1907861" cy="5415862"/>
            <a:chOff x="18663" y="632046"/>
            <a:chExt cx="1907861" cy="5415862"/>
          </a:xfrm>
        </p:grpSpPr>
        <p:pic>
          <p:nvPicPr>
            <p:cNvPr id="20" name="Google Shape;1157;p72" descr="نتيجة بحث الصور عن png سلم"/>
            <p:cNvPicPr preferRelativeResize="0"/>
            <p:nvPr/>
          </p:nvPicPr>
          <p:blipFill rotWithShape="1">
            <a:blip r:embed="rId9">
              <a:alphaModFix/>
            </a:blip>
            <a:srcRect/>
            <a:stretch/>
          </p:blipFill>
          <p:spPr>
            <a:xfrm>
              <a:off x="717932" y="1876328"/>
              <a:ext cx="1208592" cy="4171580"/>
            </a:xfrm>
            <a:prstGeom prst="rect">
              <a:avLst/>
            </a:prstGeom>
            <a:noFill/>
            <a:ln>
              <a:noFill/>
            </a:ln>
          </p:spPr>
        </p:pic>
        <p:pic>
          <p:nvPicPr>
            <p:cNvPr id="21" name="Google Shape;1158;p72" descr="نتيجة بحث الصور عن png هدية"/>
            <p:cNvPicPr preferRelativeResize="0"/>
            <p:nvPr/>
          </p:nvPicPr>
          <p:blipFill rotWithShape="1">
            <a:blip r:embed="rId10">
              <a:alphaModFix/>
            </a:blip>
            <a:srcRect/>
            <a:stretch/>
          </p:blipFill>
          <p:spPr>
            <a:xfrm>
              <a:off x="18663" y="632046"/>
              <a:ext cx="1751031" cy="1411032"/>
            </a:xfrm>
            <a:prstGeom prst="rect">
              <a:avLst/>
            </a:prstGeom>
            <a:noFill/>
            <a:ln>
              <a:noFill/>
            </a:ln>
          </p:spPr>
        </p:pic>
      </p:grpSp>
    </p:spTree>
    <p:extLst>
      <p:ext uri="{BB962C8B-B14F-4D97-AF65-F5344CB8AC3E}">
        <p14:creationId xmlns:p14="http://schemas.microsoft.com/office/powerpoint/2010/main" val="13593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140"/>
                    </p:tgtEl>
                  </p:cond>
                </p:stCondLst>
                <p:endSync evt="end" delay="0">
                  <p:rtn val="all"/>
                </p:endSync>
                <p:childTnLst>
                  <p:par>
                    <p:cTn id="9" fill="hold">
                      <p:stCondLst>
                        <p:cond delay="0"/>
                      </p:stCondLst>
                      <p:childTnLst>
                        <p:par>
                          <p:cTn id="10" fill="hold">
                            <p:stCondLst>
                              <p:cond delay="0"/>
                            </p:stCondLst>
                            <p:childTnLst>
                              <p:par>
                                <p:cTn id="11" presetID="32" presetClass="emph" presetSubtype="0" repeatCount="indefinite" fill="hold" nodeType="clickEffect">
                                  <p:stCondLst>
                                    <p:cond delay="0"/>
                                  </p:stCondLst>
                                  <p:childTnLst>
                                    <p:animRot by="120000">
                                      <p:cBhvr>
                                        <p:cTn id="12" dur="100" fill="hold">
                                          <p:stCondLst>
                                            <p:cond delay="0"/>
                                          </p:stCondLst>
                                        </p:cTn>
                                        <p:tgtEl>
                                          <p:spTgt spid="1140"/>
                                        </p:tgtEl>
                                        <p:attrNameLst>
                                          <p:attrName>r</p:attrName>
                                        </p:attrNameLst>
                                      </p:cBhvr>
                                    </p:animRot>
                                    <p:animRot by="-240000">
                                      <p:cBhvr>
                                        <p:cTn id="13" dur="200" fill="hold">
                                          <p:stCondLst>
                                            <p:cond delay="200"/>
                                          </p:stCondLst>
                                        </p:cTn>
                                        <p:tgtEl>
                                          <p:spTgt spid="1140"/>
                                        </p:tgtEl>
                                        <p:attrNameLst>
                                          <p:attrName>r</p:attrName>
                                        </p:attrNameLst>
                                      </p:cBhvr>
                                    </p:animRot>
                                    <p:animRot by="240000">
                                      <p:cBhvr>
                                        <p:cTn id="14" dur="200" fill="hold">
                                          <p:stCondLst>
                                            <p:cond delay="400"/>
                                          </p:stCondLst>
                                        </p:cTn>
                                        <p:tgtEl>
                                          <p:spTgt spid="1140"/>
                                        </p:tgtEl>
                                        <p:attrNameLst>
                                          <p:attrName>r</p:attrName>
                                        </p:attrNameLst>
                                      </p:cBhvr>
                                    </p:animRot>
                                    <p:animRot by="-240000">
                                      <p:cBhvr>
                                        <p:cTn id="15" dur="200" fill="hold">
                                          <p:stCondLst>
                                            <p:cond delay="600"/>
                                          </p:stCondLst>
                                        </p:cTn>
                                        <p:tgtEl>
                                          <p:spTgt spid="1140"/>
                                        </p:tgtEl>
                                        <p:attrNameLst>
                                          <p:attrName>r</p:attrName>
                                        </p:attrNameLst>
                                      </p:cBhvr>
                                    </p:animRot>
                                    <p:animRot by="120000">
                                      <p:cBhvr>
                                        <p:cTn id="16" dur="200" fill="hold">
                                          <p:stCondLst>
                                            <p:cond delay="800"/>
                                          </p:stCondLst>
                                        </p:cTn>
                                        <p:tgtEl>
                                          <p:spTgt spid="1140"/>
                                        </p:tgtEl>
                                        <p:attrNameLst>
                                          <p:attrName>r</p:attrName>
                                        </p:attrNameLst>
                                      </p:cBhvr>
                                    </p:animRot>
                                  </p:childTnLst>
                                </p:cTn>
                              </p:par>
                            </p:childTnLst>
                          </p:cTn>
                        </p:par>
                      </p:childTnLst>
                    </p:cTn>
                  </p:par>
                </p:childTnLst>
              </p:cTn>
              <p:nextCondLst>
                <p:cond evt="onClick" delay="0">
                  <p:tgtEl>
                    <p:spTgt spid="114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grpSp>
        <p:nvGrpSpPr>
          <p:cNvPr id="23" name="مجموعة 22"/>
          <p:cNvGrpSpPr/>
          <p:nvPr/>
        </p:nvGrpSpPr>
        <p:grpSpPr>
          <a:xfrm>
            <a:off x="500196" y="386525"/>
            <a:ext cx="1907861" cy="5415862"/>
            <a:chOff x="18663" y="632046"/>
            <a:chExt cx="1907861" cy="5415862"/>
          </a:xfrm>
        </p:grpSpPr>
        <p:pic>
          <p:nvPicPr>
            <p:cNvPr id="29" name="Google Shape;1157;p72" descr="نتيجة بحث الصور عن png سلم"/>
            <p:cNvPicPr preferRelativeResize="0"/>
            <p:nvPr/>
          </p:nvPicPr>
          <p:blipFill rotWithShape="1">
            <a:blip r:embed="rId3">
              <a:alphaModFix/>
            </a:blip>
            <a:srcRect/>
            <a:stretch/>
          </p:blipFill>
          <p:spPr>
            <a:xfrm>
              <a:off x="717932" y="1876328"/>
              <a:ext cx="1208592" cy="4171580"/>
            </a:xfrm>
            <a:prstGeom prst="rect">
              <a:avLst/>
            </a:prstGeom>
            <a:noFill/>
            <a:ln>
              <a:noFill/>
            </a:ln>
          </p:spPr>
        </p:pic>
        <p:pic>
          <p:nvPicPr>
            <p:cNvPr id="30" name="Google Shape;1158;p72" descr="نتيجة بحث الصور عن png هدية"/>
            <p:cNvPicPr preferRelativeResize="0"/>
            <p:nvPr/>
          </p:nvPicPr>
          <p:blipFill rotWithShape="1">
            <a:blip r:embed="rId4">
              <a:alphaModFix/>
            </a:blip>
            <a:srcRect/>
            <a:stretch/>
          </p:blipFill>
          <p:spPr>
            <a:xfrm>
              <a:off x="18663" y="632046"/>
              <a:ext cx="1751031" cy="1411032"/>
            </a:xfrm>
            <a:prstGeom prst="rect">
              <a:avLst/>
            </a:prstGeom>
            <a:noFill/>
            <a:ln>
              <a:noFill/>
            </a:ln>
          </p:spPr>
        </p:pic>
      </p:grpSp>
      <p:pic>
        <p:nvPicPr>
          <p:cNvPr id="43" name="Google Shape;1140;p71" descr="صورة ذات صلة"/>
          <p:cNvPicPr preferRelativeResize="0"/>
          <p:nvPr/>
        </p:nvPicPr>
        <p:blipFill rotWithShape="1">
          <a:blip r:embed="rId5">
            <a:alphaModFix/>
          </a:blip>
          <a:srcRect l="25643" t="-868" r="19092" b="477"/>
          <a:stretch/>
        </p:blipFill>
        <p:spPr>
          <a:xfrm flipH="1">
            <a:off x="2002821" y="3476128"/>
            <a:ext cx="1371040" cy="1386400"/>
          </a:xfrm>
          <a:prstGeom prst="rect">
            <a:avLst/>
          </a:prstGeom>
          <a:noFill/>
          <a:ln>
            <a:noFill/>
          </a:ln>
        </p:spPr>
      </p:pic>
      <p:grpSp>
        <p:nvGrpSpPr>
          <p:cNvPr id="31" name="مجموعة 30"/>
          <p:cNvGrpSpPr/>
          <p:nvPr/>
        </p:nvGrpSpPr>
        <p:grpSpPr>
          <a:xfrm>
            <a:off x="3375534" y="632046"/>
            <a:ext cx="7160264" cy="2076377"/>
            <a:chOff x="2811958" y="1278039"/>
            <a:chExt cx="5724489" cy="899160"/>
          </a:xfrm>
        </p:grpSpPr>
        <p:pic>
          <p:nvPicPr>
            <p:cNvPr id="33" name="Google Shape;646;p47"/>
            <p:cNvPicPr preferRelativeResize="0"/>
            <p:nvPr/>
          </p:nvPicPr>
          <p:blipFill rotWithShape="1">
            <a:blip r:embed="rId6">
              <a:alphaModFix/>
              <a:duotone>
                <a:schemeClr val="accent1">
                  <a:shade val="45000"/>
                  <a:satMod val="135000"/>
                </a:schemeClr>
                <a:prstClr val="white"/>
              </a:duotone>
            </a:blip>
            <a:srcRect/>
            <a:stretch/>
          </p:blipFill>
          <p:spPr>
            <a:xfrm>
              <a:off x="2881352" y="1307803"/>
              <a:ext cx="5487370" cy="683560"/>
            </a:xfrm>
            <a:prstGeom prst="rect">
              <a:avLst/>
            </a:prstGeom>
            <a:noFill/>
            <a:ln>
              <a:noFill/>
            </a:ln>
          </p:spPr>
        </p:pic>
        <p:sp>
          <p:nvSpPr>
            <p:cNvPr id="37" name="Google Shape;1210;p74"/>
            <p:cNvSpPr txBox="1"/>
            <p:nvPr/>
          </p:nvSpPr>
          <p:spPr>
            <a:xfrm>
              <a:off x="2811958" y="1278039"/>
              <a:ext cx="5724489" cy="899160"/>
            </a:xfrm>
            <a:prstGeom prst="rect">
              <a:avLst/>
            </a:prstGeom>
            <a:noFill/>
            <a:ln>
              <a:noFill/>
            </a:ln>
          </p:spPr>
          <p:txBody>
            <a:bodyPr spcFirstLastPara="1" wrap="square" lIns="91425" tIns="45700" rIns="91425" bIns="45700" anchor="t" anchorCtr="0">
              <a:noAutofit/>
            </a:bodyPr>
            <a:lstStyle/>
            <a:p>
              <a:pPr algn="ctr" defTabSz="457200" rtl="1"/>
              <a:endParaRPr lang="ar-SA" sz="3800" b="1" dirty="0">
                <a:solidFill>
                  <a:prstClr val="white"/>
                </a:solidFill>
                <a:latin typeface="Traditional Arabic" pitchFamily="18" charset="-78"/>
                <a:cs typeface="Traditional Arabic" pitchFamily="18" charset="-78"/>
                <a:sym typeface="Arial"/>
              </a:endParaRPr>
            </a:p>
          </p:txBody>
        </p:sp>
      </p:grpSp>
      <p:sp>
        <p:nvSpPr>
          <p:cNvPr id="2" name="مستطيل 1"/>
          <p:cNvSpPr/>
          <p:nvPr/>
        </p:nvSpPr>
        <p:spPr>
          <a:xfrm>
            <a:off x="3907666" y="834055"/>
            <a:ext cx="6096000" cy="461665"/>
          </a:xfrm>
          <a:prstGeom prst="rect">
            <a:avLst/>
          </a:prstGeom>
        </p:spPr>
        <p:txBody>
          <a:bodyPr>
            <a:spAutoFit/>
          </a:bodyPr>
          <a:lstStyle/>
          <a:p>
            <a:pPr algn="ctr" defTabSz="457200" rtl="1"/>
            <a:r>
              <a:rPr lang="ar-BH" sz="2400" dirty="0">
                <a:solidFill>
                  <a:prstClr val="white"/>
                </a:solidFill>
              </a:rPr>
              <a:t>:</a:t>
            </a:r>
          </a:p>
        </p:txBody>
      </p:sp>
      <p:sp>
        <p:nvSpPr>
          <p:cNvPr id="16" name="مربع نص 15">
            <a:extLst>
              <a:ext uri="{FF2B5EF4-FFF2-40B4-BE49-F238E27FC236}">
                <a16:creationId xmlns:a16="http://schemas.microsoft.com/office/drawing/2014/main" id="{6803D64F-858F-4AA2-8898-4CABE1633711}"/>
              </a:ext>
            </a:extLst>
          </p:cNvPr>
          <p:cNvSpPr txBox="1"/>
          <p:nvPr/>
        </p:nvSpPr>
        <p:spPr>
          <a:xfrm>
            <a:off x="3048000" y="2832149"/>
            <a:ext cx="6096000" cy="1569660"/>
          </a:xfrm>
          <a:prstGeom prst="rect">
            <a:avLst/>
          </a:prstGeom>
          <a:noFill/>
        </p:spPr>
        <p:txBody>
          <a:bodyPr wrap="square">
            <a:spAutoFit/>
          </a:bodyPr>
          <a:lstStyle/>
          <a:p>
            <a:pPr algn="r" rtl="1">
              <a:defRPr/>
            </a:pPr>
            <a:r>
              <a:rPr lang="ar-KW" sz="2400" b="1" dirty="0">
                <a:ln w="0"/>
                <a:effectLst>
                  <a:outerShdw blurRad="38100" dist="19050" dir="2700000" algn="tl" rotWithShape="0">
                    <a:schemeClr val="dk1">
                      <a:alpha val="40000"/>
                    </a:schemeClr>
                  </a:outerShdw>
                </a:effectLst>
              </a:rPr>
              <a:t>- نبدأ بالفكرة الرئيسة (الجملة الاستفتاحية).</a:t>
            </a:r>
          </a:p>
          <a:p>
            <a:pPr marL="571500" indent="-571500" algn="r" rtl="1">
              <a:buFontTx/>
              <a:buChar char="-"/>
              <a:defRPr/>
            </a:pPr>
            <a:r>
              <a:rPr lang="ar-KW" sz="2400" b="1" dirty="0">
                <a:ln w="0"/>
                <a:effectLst>
                  <a:outerShdw blurRad="38100" dist="19050" dir="2700000" algn="tl" rotWithShape="0">
                    <a:schemeClr val="dk1">
                      <a:alpha val="40000"/>
                    </a:schemeClr>
                  </a:outerShdw>
                </a:effectLst>
              </a:rPr>
              <a:t>التنوع بين الجمل الاسمية والفعلية.</a:t>
            </a:r>
          </a:p>
          <a:p>
            <a:pPr marL="571500" indent="-571500" algn="r" rtl="1">
              <a:buFontTx/>
              <a:buChar char="-"/>
              <a:defRPr/>
            </a:pPr>
            <a:r>
              <a:rPr lang="ar-KW" sz="2400" b="1" dirty="0">
                <a:ln w="0"/>
                <a:effectLst>
                  <a:outerShdw blurRad="38100" dist="19050" dir="2700000" algn="tl" rotWithShape="0">
                    <a:schemeClr val="dk1">
                      <a:alpha val="40000"/>
                    </a:schemeClr>
                  </a:outerShdw>
                </a:effectLst>
              </a:rPr>
              <a:t>استخدام علامات الربط (حروف العطف).</a:t>
            </a:r>
          </a:p>
          <a:p>
            <a:pPr marL="571500" indent="-571500" algn="r" rtl="1">
              <a:buFontTx/>
              <a:buChar char="-"/>
              <a:defRPr/>
            </a:pPr>
            <a:r>
              <a:rPr lang="ar-KW" sz="2400" b="1" dirty="0">
                <a:ln w="0"/>
                <a:effectLst>
                  <a:outerShdw blurRad="38100" dist="19050" dir="2700000" algn="tl" rotWithShape="0">
                    <a:schemeClr val="dk1">
                      <a:alpha val="40000"/>
                    </a:schemeClr>
                  </a:outerShdw>
                </a:effectLst>
              </a:rPr>
              <a:t>استخدام علامات الترقيم .</a:t>
            </a:r>
            <a:endParaRPr lang="ar-SA" sz="2000" b="1" dirty="0">
              <a:ln w="0"/>
              <a:effectLst>
                <a:outerShdw blurRad="38100" dist="19050" dir="2700000" algn="tl" rotWithShape="0">
                  <a:schemeClr val="dk1">
                    <a:alpha val="40000"/>
                  </a:schemeClr>
                </a:outerShdw>
              </a:effectLst>
            </a:endParaRPr>
          </a:p>
        </p:txBody>
      </p:sp>
      <p:sp>
        <p:nvSpPr>
          <p:cNvPr id="5" name="مستطيل 4">
            <a:extLst>
              <a:ext uri="{FF2B5EF4-FFF2-40B4-BE49-F238E27FC236}">
                <a16:creationId xmlns:a16="http://schemas.microsoft.com/office/drawing/2014/main" id="{43BD592A-115E-43DF-91F2-65E5DAF028AC}"/>
              </a:ext>
            </a:extLst>
          </p:cNvPr>
          <p:cNvSpPr/>
          <p:nvPr/>
        </p:nvSpPr>
        <p:spPr>
          <a:xfrm>
            <a:off x="5592417" y="1142883"/>
            <a:ext cx="2732077" cy="923330"/>
          </a:xfrm>
          <a:prstGeom prst="rect">
            <a:avLst/>
          </a:prstGeom>
          <a:noFill/>
        </p:spPr>
        <p:txBody>
          <a:bodyPr wrap="square" lIns="91440" tIns="45720" rIns="91440" bIns="45720">
            <a:spAutoFit/>
          </a:bodyPr>
          <a:lstStyle/>
          <a:p>
            <a:pPr algn="ct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19" name="مربع نص 18">
            <a:extLst>
              <a:ext uri="{FF2B5EF4-FFF2-40B4-BE49-F238E27FC236}">
                <a16:creationId xmlns:a16="http://schemas.microsoft.com/office/drawing/2014/main" id="{F0F336B2-8053-46C1-9F1F-A933EFDC4B8F}"/>
              </a:ext>
            </a:extLst>
          </p:cNvPr>
          <p:cNvSpPr txBox="1"/>
          <p:nvPr/>
        </p:nvSpPr>
        <p:spPr>
          <a:xfrm>
            <a:off x="5786145" y="1457764"/>
            <a:ext cx="6096000" cy="461665"/>
          </a:xfrm>
          <a:prstGeom prst="rect">
            <a:avLst/>
          </a:prstGeom>
          <a:noFill/>
        </p:spPr>
        <p:txBody>
          <a:bodyPr wrap="square">
            <a:spAutoFit/>
          </a:bodyPr>
          <a:lstStyle/>
          <a:p>
            <a:r>
              <a:rPr lang="ar-KW" sz="1600" b="1" dirty="0">
                <a:ln w="0"/>
                <a:effectLst>
                  <a:outerShdw blurRad="38100" dist="19050" dir="2700000" algn="tl" rotWithShape="0">
                    <a:schemeClr val="dk1">
                      <a:alpha val="40000"/>
                    </a:schemeClr>
                  </a:outerShdw>
                </a:effectLst>
              </a:rPr>
              <a:t> </a:t>
            </a:r>
            <a:r>
              <a:rPr lang="ar-KW" sz="2400" b="1" dirty="0">
                <a:ln w="0"/>
                <a:solidFill>
                  <a:srgbClr val="FF0000"/>
                </a:solidFill>
                <a:effectLst>
                  <a:outerShdw blurRad="38100" dist="19050" dir="2700000" algn="tl" rotWithShape="0">
                    <a:schemeClr val="dk1">
                      <a:alpha val="40000"/>
                    </a:schemeClr>
                  </a:outerShdw>
                </a:effectLst>
              </a:rPr>
              <a:t>الأسـس الفنية لكتابة الفقرة</a:t>
            </a:r>
            <a:endParaRPr lang="en-US" dirty="0"/>
          </a:p>
        </p:txBody>
      </p:sp>
    </p:spTree>
    <p:extLst>
      <p:ext uri="{BB962C8B-B14F-4D97-AF65-F5344CB8AC3E}">
        <p14:creationId xmlns:p14="http://schemas.microsoft.com/office/powerpoint/2010/main" val="292105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3.05556E-6 0.05922 L 3.05556E-6 -3.95559E-7 " pathEditMode="relative" rAng="0" ptsTypes="AA">
                                      <p:cBhvr>
                                        <p:cTn id="6" dur="2000" fill="hold"/>
                                        <p:tgtEl>
                                          <p:spTgt spid="43"/>
                                        </p:tgtEl>
                                        <p:attrNameLst>
                                          <p:attrName>ppt_x</p:attrName>
                                          <p:attrName>ppt_y</p:attrName>
                                        </p:attrNameLst>
                                      </p:cBhvr>
                                      <p:rCtr x="0" y="-29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شريحة">
  <a:themeElements>
    <a:clrScheme name="شريحة">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شريح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ريحة">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الحدث الرئيسي">
  <a:themeElements>
    <a:clrScheme name="الحدث الرئيسي">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الأساس">
  <a:themeElements>
    <a:clrScheme name="الأساس">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الأساس">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الأساس">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2_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7705</TotalTime>
  <Words>773</Words>
  <Application>Microsoft Office PowerPoint</Application>
  <PresentationFormat>شاشة عريضة</PresentationFormat>
  <Paragraphs>93</Paragraphs>
  <Slides>25</Slides>
  <Notes>5</Notes>
  <HiddenSlides>0</HiddenSlides>
  <MMClips>2</MMClips>
  <ScaleCrop>false</ScaleCrop>
  <HeadingPairs>
    <vt:vector size="6" baseType="variant">
      <vt:variant>
        <vt:lpstr>الخطوط المستخدمة</vt:lpstr>
      </vt:variant>
      <vt:variant>
        <vt:i4>17</vt:i4>
      </vt:variant>
      <vt:variant>
        <vt:lpstr>نسق</vt:lpstr>
      </vt:variant>
      <vt:variant>
        <vt:i4>8</vt:i4>
      </vt:variant>
      <vt:variant>
        <vt:lpstr>عناوين الشرائح</vt:lpstr>
      </vt:variant>
      <vt:variant>
        <vt:i4>25</vt:i4>
      </vt:variant>
    </vt:vector>
  </HeadingPairs>
  <TitlesOfParts>
    <vt:vector size="50" baseType="lpstr">
      <vt:lpstr>Aldhabi</vt:lpstr>
      <vt:lpstr>Arabic Typesetting</vt:lpstr>
      <vt:lpstr>Arial</vt:lpstr>
      <vt:lpstr>Arial-BoldMT</vt:lpstr>
      <vt:lpstr>ArialMT</vt:lpstr>
      <vt:lpstr>Calibri</vt:lpstr>
      <vt:lpstr>Calibri Light</vt:lpstr>
      <vt:lpstr>Century Gothic</vt:lpstr>
      <vt:lpstr>Corbel</vt:lpstr>
      <vt:lpstr>DroidArabicKufi-Regular</vt:lpstr>
      <vt:lpstr>GE SS Text Bold</vt:lpstr>
      <vt:lpstr>Impact</vt:lpstr>
      <vt:lpstr>Lato Regular</vt:lpstr>
      <vt:lpstr>Tahoma</vt:lpstr>
      <vt:lpstr>Traditional Arabic</vt:lpstr>
      <vt:lpstr>Trebuchet MS</vt:lpstr>
      <vt:lpstr>Wingdings 3</vt:lpstr>
      <vt:lpstr>Office Theme</vt:lpstr>
      <vt:lpstr>1_نسق Office</vt:lpstr>
      <vt:lpstr>1_شريحة</vt:lpstr>
      <vt:lpstr>الحدث الرئيسي</vt:lpstr>
      <vt:lpstr>الأساس</vt:lpstr>
      <vt:lpstr>2_نسق Office</vt:lpstr>
      <vt:lpstr>1_Office Theme</vt:lpstr>
      <vt:lpstr>4_نسق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وإلى اللقاء في الحصة القادمة و أشكر لكن  حضوركن وحسن استماعكن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دانه محمد راشد راشد</cp:lastModifiedBy>
  <cp:revision>132</cp:revision>
  <cp:lastPrinted>2020-09-27T16:13:12Z</cp:lastPrinted>
  <dcterms:created xsi:type="dcterms:W3CDTF">2020-09-27T15:38:09Z</dcterms:created>
  <dcterms:modified xsi:type="dcterms:W3CDTF">2023-06-12T15:30:46Z</dcterms:modified>
</cp:coreProperties>
</file>