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4" r:id="rId3"/>
    <p:sldId id="265" r:id="rId4"/>
    <p:sldId id="266" r:id="rId5"/>
    <p:sldId id="498" r:id="rId6"/>
    <p:sldId id="503" r:id="rId7"/>
    <p:sldId id="499" r:id="rId8"/>
    <p:sldId id="500" r:id="rId9"/>
    <p:sldId id="267" r:id="rId10"/>
    <p:sldId id="501" r:id="rId11"/>
    <p:sldId id="274" r:id="rId12"/>
    <p:sldId id="275" r:id="rId13"/>
    <p:sldId id="276" r:id="rId14"/>
    <p:sldId id="277" r:id="rId15"/>
    <p:sldId id="284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86B9-132F-4E3F-AE7D-31CF43780162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0AABD-5F08-4131-B0DC-96C24142C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03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486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712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261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1437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800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519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086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5536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5755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639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387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1494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14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597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35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00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44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84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731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3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36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2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2641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.kw/url?sa=i&amp;rct=j&amp;q=&amp;esrc=s&amp;source=images&amp;cd=&amp;cad=rja&amp;uact=8&amp;ved=0ahUKEwj9qI-i0vnSAhXEthoKHZWwCPkQjRwIBw&amp;url=http://www.jnoon-m.com/vb/showthread.php?t=106074&amp;bvm=bv.150729734,d.ZGg&amp;psig=AFQjCNHwhR34IvU_9eM1BfIfLw-OYbjNdQ&amp;ust=149080562521913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3539" b="55844"/>
          <a:stretch/>
        </p:blipFill>
        <p:spPr bwMode="auto">
          <a:xfrm>
            <a:off x="76200" y="1124744"/>
            <a:ext cx="9144000" cy="44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49657" r="19970" b="4622"/>
          <a:stretch/>
        </p:blipFill>
        <p:spPr bwMode="auto">
          <a:xfrm>
            <a:off x="2305245" y="2438400"/>
            <a:ext cx="4170133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8964488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97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4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3999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71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3999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80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66774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490" name="Picture 10" descr="نتيجة بحث الصور عن عبارة شكرا لحسن الاستماع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09" y="1822763"/>
            <a:ext cx="5140991" cy="3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5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3305" b="7072"/>
          <a:stretch/>
        </p:blipFill>
        <p:spPr bwMode="auto">
          <a:xfrm>
            <a:off x="0" y="-16907"/>
            <a:ext cx="9114846" cy="675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2636912"/>
            <a:ext cx="71776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>
                <a:solidFill>
                  <a:srgbClr val="7030A0"/>
                </a:solidFill>
              </a:rPr>
              <a:t>كتلة البروتون = كتلة النيوترون و كتلة الإلكترون أصغر منهما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9575" y="3078706"/>
            <a:ext cx="50765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7030A0"/>
                </a:solidFill>
              </a:rPr>
              <a:t>في نواتها بسبب وجود البروتونات </a:t>
            </a:r>
            <a:r>
              <a:rPr lang="ar-EG" sz="2000" b="1" dirty="0" err="1">
                <a:solidFill>
                  <a:srgbClr val="7030A0"/>
                </a:solidFill>
              </a:rPr>
              <a:t>و</a:t>
            </a:r>
            <a:r>
              <a:rPr lang="ar-EG" sz="2000" b="1" dirty="0">
                <a:solidFill>
                  <a:srgbClr val="7030A0"/>
                </a:solidFill>
              </a:rPr>
              <a:t> النيوترونات.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0571" y="3700263"/>
            <a:ext cx="5855568" cy="155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>
                <a:solidFill>
                  <a:srgbClr val="7030A0"/>
                </a:solidFill>
              </a:rPr>
              <a:t>الذرة متعادلة كهربيا لأن عدد البروتونات الموجبة = عدد الإلكترونات السالبة 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992" y="530120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1</a:t>
            </a:r>
            <a:endParaRPr lang="ar-EG" sz="1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530120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1400" b="1" dirty="0">
                <a:solidFill>
                  <a:srgbClr val="7030A0"/>
                </a:solidFill>
              </a:rPr>
              <a:t>صفر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3298" y="558924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3</a:t>
            </a:r>
            <a:endParaRPr lang="ar-EG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558924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1600" b="1" dirty="0">
                <a:solidFill>
                  <a:srgbClr val="7030A0"/>
                </a:solidFill>
              </a:rPr>
              <a:t>4</a:t>
            </a:r>
            <a:endParaRPr lang="ar-EG" sz="1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5877272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11</a:t>
            </a:r>
            <a:endParaRPr lang="ar-EG" sz="1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5900058"/>
            <a:ext cx="792088" cy="337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23</a:t>
            </a:r>
            <a:endParaRPr lang="ar-EG" sz="1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6568688"/>
            <a:ext cx="4348590" cy="155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7030A0"/>
                </a:solidFill>
              </a:rPr>
              <a:t>عدد الإلكترونات = عدد البروتونات</a:t>
            </a:r>
          </a:p>
        </p:txBody>
      </p:sp>
    </p:spTree>
    <p:extLst>
      <p:ext uri="{BB962C8B-B14F-4D97-AF65-F5344CB8AC3E}">
        <p14:creationId xmlns:p14="http://schemas.microsoft.com/office/powerpoint/2010/main" val="26494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" y="9525"/>
            <a:ext cx="9036496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4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08545C-4009-4890-A492-690799BE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382006-3008-4754-B7B2-4992C964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3C72BA-F4FA-45E6-B35F-65B21B6C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1048305"/>
            <a:ext cx="8876545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2F96F-2A97-AC0C-24EF-046B5D1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45607D-BA53-951E-5AEB-7431B433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2971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شرح حالات المادة للأطفال بشكلٍ مبسط مع الأمثلة والتجارب العملية | مدونة  المناهج التعليمية">
            <a:extLst>
              <a:ext uri="{FF2B5EF4-FFF2-40B4-BE49-F238E27FC236}">
                <a16:creationId xmlns:a16="http://schemas.microsoft.com/office/drawing/2014/main" id="{5C753991-F9BC-099E-465F-A4DDFA937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2"/>
          <a:stretch/>
        </p:blipFill>
        <p:spPr bwMode="auto">
          <a:xfrm>
            <a:off x="688816" y="457200"/>
            <a:ext cx="799798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inking GIFs | GIFDB.com">
            <a:extLst>
              <a:ext uri="{FF2B5EF4-FFF2-40B4-BE49-F238E27FC236}">
                <a16:creationId xmlns:a16="http://schemas.microsoft.com/office/drawing/2014/main" id="{8E76C2B1-364B-ED7B-55E5-1473D767D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338022-F5D1-99D5-9E05-D3ECA44B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02112"/>
            <a:ext cx="293846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BA4FB-7A7A-8D46-76AD-06519BEB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رتب المخطط السهمي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7905E8-29D4-94EC-B2CF-95B542D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ITTLE STARS | Broadway North">
            <a:extLst>
              <a:ext uri="{FF2B5EF4-FFF2-40B4-BE49-F238E27FC236}">
                <a16:creationId xmlns:a16="http://schemas.microsoft.com/office/drawing/2014/main" id="{03AC8C2B-D4D4-F648-C795-3F3431E0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1" y="1981200"/>
            <a:ext cx="9144000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5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7D4F2-C17A-90F4-25EE-6376FB12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ar-KW" sz="6000" b="1" dirty="0"/>
              <a:t>الذرة</a:t>
            </a:r>
            <a:endParaRPr lang="en-GB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00A8AFA-0D84-C4D1-62BE-B3ABA42F5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46138"/>
            <a:ext cx="6223076" cy="363855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F34B9C-BBE9-99E4-FFD9-30EDA2B7023F}"/>
              </a:ext>
            </a:extLst>
          </p:cNvPr>
          <p:cNvSpPr/>
          <p:nvPr/>
        </p:nvSpPr>
        <p:spPr>
          <a:xfrm>
            <a:off x="3933546" y="4577060"/>
            <a:ext cx="4624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هو عدد الذري ؟ 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719E57-CD0B-DE6C-A22F-283236590B97}"/>
              </a:ext>
            </a:extLst>
          </p:cNvPr>
          <p:cNvSpPr/>
          <p:nvPr/>
        </p:nvSpPr>
        <p:spPr>
          <a:xfrm>
            <a:off x="3439534" y="5660032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 هو العدد الكتلي ؟ 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Thinking GIFs | GIFDB.com">
            <a:extLst>
              <a:ext uri="{FF2B5EF4-FFF2-40B4-BE49-F238E27FC236}">
                <a16:creationId xmlns:a16="http://schemas.microsoft.com/office/drawing/2014/main" id="{D29C48F4-4EAD-2B08-3FCE-48D90C0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6810"/>
            <a:ext cx="2505873" cy="20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8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4326" b="6967"/>
          <a:stretch/>
        </p:blipFill>
        <p:spPr bwMode="auto">
          <a:xfrm>
            <a:off x="0" y="165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3822"/>
            <a:ext cx="4320480" cy="3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4412"/>
          <a:stretch/>
        </p:blipFill>
        <p:spPr bwMode="auto">
          <a:xfrm>
            <a:off x="2051720" y="2291470"/>
            <a:ext cx="4176464" cy="12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327571"/>
            <a:ext cx="28803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rgbClr val="7030A0"/>
                </a:solidFill>
              </a:rPr>
              <a:t>عدد النيوترونات المتعادلة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99792" y="4649788"/>
            <a:ext cx="28803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rgbClr val="7030A0"/>
                </a:solidFill>
              </a:rPr>
              <a:t>عدد الإلكترونات السالبة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3908" y="4940993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rgbClr val="7030A0"/>
                </a:solidFill>
              </a:rPr>
              <a:t>عدد البروتونات الموجبة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5896" y="5266383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24</a:t>
            </a:r>
            <a:endParaRPr lang="ar-EG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952628"/>
            <a:ext cx="6934200" cy="66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>
                <a:solidFill>
                  <a:srgbClr val="FF0000"/>
                </a:solidFill>
              </a:rPr>
              <a:t>يبحث المتعلم عن ذرات بعض العناصر و يوضح أهميتها في حياتنا .</a:t>
            </a:r>
          </a:p>
          <a:p>
            <a:pPr algn="ctr"/>
            <a:r>
              <a:rPr lang="ar-EG" b="1" dirty="0">
                <a:solidFill>
                  <a:srgbClr val="FF0000"/>
                </a:solidFill>
              </a:rPr>
              <a:t>مثال ذرة الصوديوم</a:t>
            </a:r>
          </a:p>
        </p:txBody>
      </p:sp>
    </p:spTree>
    <p:extLst>
      <p:ext uri="{BB962C8B-B14F-4D97-AF65-F5344CB8AC3E}">
        <p14:creationId xmlns:p14="http://schemas.microsoft.com/office/powerpoint/2010/main" val="18791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1AB117-8A34-0F7B-C9D2-B6C54359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ADDACD7-6574-04BB-65AF-D35B8B20C426}"/>
              </a:ext>
            </a:extLst>
          </p:cNvPr>
          <p:cNvSpPr/>
          <p:nvPr/>
        </p:nvSpPr>
        <p:spPr>
          <a:xfrm>
            <a:off x="5867400" y="762000"/>
            <a:ext cx="190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التقويم 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65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83</Words>
  <Application>Microsoft Office PowerPoint</Application>
  <PresentationFormat>عرض على الشاشة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رتب المخطط السهمي</vt:lpstr>
      <vt:lpstr>الذرة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doaa kamal</dc:creator>
  <cp:lastModifiedBy>زهراء محمد امان على</cp:lastModifiedBy>
  <cp:revision>50</cp:revision>
  <dcterms:created xsi:type="dcterms:W3CDTF">2018-08-25T21:57:21Z</dcterms:created>
  <dcterms:modified xsi:type="dcterms:W3CDTF">2023-10-01T07:39:06Z</dcterms:modified>
</cp:coreProperties>
</file>