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61" r:id="rId5"/>
    <p:sldId id="258" r:id="rId6"/>
    <p:sldId id="262" r:id="rId7"/>
    <p:sldId id="263" r:id="rId8"/>
    <p:sldId id="259" r:id="rId9"/>
    <p:sldId id="260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C98089EC-7F42-4D58-A353-7FDD49E3310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3F135668-88BA-49FB-924D-CD01203DA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2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35668-88BA-49FB-924D-CD01203DA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4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35668-88BA-49FB-924D-CD01203DAA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4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6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0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7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820E-B9B1-4E68-AE7B-47FB98805AA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6215-B6C4-4F8B-AFA2-1CFA6893D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6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2FA5CE4A-D6E3-B216-7C4C-8999D374F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72144"/>
            <a:ext cx="11747500" cy="62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06583" y="487340"/>
            <a:ext cx="10723418" cy="24283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يوضح المتعلم شعوره نحو الحطاب والشاب الهارب ، وذلك باستخدام استراتيجية (</a:t>
            </a:r>
            <a:r>
              <a:rPr lang="ar-KW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كرة الثلج</a:t>
            </a: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للوصول لمثل ما يأتي :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51164" y="3154333"/>
            <a:ext cx="10778837" cy="30038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</a:pPr>
            <a:r>
              <a:rPr lang="ar-KW" sz="44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الشعور نحو الحطاب :</a:t>
            </a:r>
            <a:endParaRPr lang="ar-SA" sz="4400" b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Low">
              <a:lnSpc>
                <a:spcPct val="115000"/>
              </a:lnSpc>
            </a:pP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الإعجاب والدهشة من تصرفه 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KW" sz="4400" b="1" u="sng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الشعور نحو الشاب الهارب:</a:t>
            </a:r>
            <a:r>
              <a:rPr lang="ar-KW" sz="44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4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KW" sz="4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الإشفاق على حاله 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89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7818" y="2558648"/>
            <a:ext cx="11610109" cy="23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يبدي المتعلم رأيه بموضوعية عما أعجبه في القصة التي قرأها</a:t>
            </a:r>
            <a:endParaRPr lang="ar-SA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متروك للمتعلم 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وجة مزدوجة 2"/>
          <p:cNvSpPr/>
          <p:nvPr/>
        </p:nvSpPr>
        <p:spPr>
          <a:xfrm>
            <a:off x="8229600" y="623455"/>
            <a:ext cx="3325091" cy="1565563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الممارسة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9614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39091" y="445762"/>
            <a:ext cx="102662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4400" b="1" dirty="0">
                <a:ea typeface="Calibri" panose="020F0502020204030204" pitchFamily="34" charset="0"/>
                <a:cs typeface="Calibri" panose="020F0502020204030204" pitchFamily="34" charset="0"/>
              </a:rPr>
              <a:t>يقدم المتعلم مع زملائه مشهدًا تمثيليًا حول موضوع القصة مجسدًا الجوانب التي أعجب بها </a:t>
            </a:r>
            <a:endParaRPr lang="en-US" sz="4400" dirty="0"/>
          </a:p>
        </p:txBody>
      </p:sp>
      <p:pic>
        <p:nvPicPr>
          <p:cNvPr id="2054" name="Picture 6" descr="Image result for â«Ø·ÙØ§Ø¨ ÙÙØ«ÙÙÙ ÙØ±ØªÙÙ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11" y="2344994"/>
            <a:ext cx="6000750" cy="30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5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745" t="15436" r="3255" b="46876"/>
          <a:stretch/>
        </p:blipFill>
        <p:spPr>
          <a:xfrm>
            <a:off x="374073" y="318654"/>
            <a:ext cx="11540836" cy="265813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14861" t="13731" r="57986" b="54072"/>
          <a:stretch/>
        </p:blipFill>
        <p:spPr>
          <a:xfrm>
            <a:off x="6511635" y="2272145"/>
            <a:ext cx="3532909" cy="235527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58198" t="13731" r="7514" b="70170"/>
          <a:stretch/>
        </p:blipFill>
        <p:spPr>
          <a:xfrm>
            <a:off x="5285510" y="4627418"/>
            <a:ext cx="4461165" cy="1177637"/>
          </a:xfrm>
          <a:prstGeom prst="rect">
            <a:avLst/>
          </a:prstGeom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97" y="2976787"/>
            <a:ext cx="1655895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12619" y="141193"/>
            <a:ext cx="11236036" cy="67403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8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الصدق خلق يتصف به الإنسان من خلال قوله الحق دائماً </a:t>
            </a:r>
            <a:r>
              <a:rPr lang="ar-KW" sz="48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مهما</a:t>
            </a:r>
            <a:r>
              <a:rPr lang="ar-SA" sz="48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كانت الظروف، وعدم اللجوء إلى النفاق واختلاق الأكاذيب، ولهذا الخلق أهمية كبيرة جداً على حياة الفرد وعلى المجتمع كافة، فالمؤمن لا يتصف بالكذب ، والصدق يحمي صاحبه من أهوال يوم القيامة ، ويحصل صاحبه على الأجر والثواب من الله تعالى ، وهو يكسب العبد توفيق الله تعالى في حياته ويجلب الرزق ، والصدق يقلل المشاكل في المجتمع بين الناس وتسود بسببه المحبة والثقة والمودة بين الناس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5024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â«ÙÙØ±Ø£ ÙØ±ØªÙÙâ¬â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19302"/>
          <a:stretch/>
        </p:blipFill>
        <p:spPr bwMode="auto">
          <a:xfrm>
            <a:off x="2192194" y="623455"/>
            <a:ext cx="5704897" cy="57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وجة مزدوجة 1"/>
          <p:cNvSpPr/>
          <p:nvPr/>
        </p:nvSpPr>
        <p:spPr>
          <a:xfrm>
            <a:off x="8229600" y="623455"/>
            <a:ext cx="3325091" cy="1565563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القراءة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5113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0707" t="14679" r="5704" b="5018"/>
          <a:stretch/>
        </p:blipFill>
        <p:spPr>
          <a:xfrm>
            <a:off x="115119" y="387926"/>
            <a:ext cx="11619681" cy="6276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988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3796" t="13731" r="6556" b="37784"/>
          <a:stretch/>
        </p:blipFill>
        <p:spPr>
          <a:xfrm>
            <a:off x="671734" y="651164"/>
            <a:ext cx="1113234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627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0282" t="13731" r="11028" b="57860"/>
          <a:stretch/>
        </p:blipFill>
        <p:spPr>
          <a:xfrm>
            <a:off x="743227" y="1357745"/>
            <a:ext cx="10783755" cy="2466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373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17418" y="736721"/>
            <a:ext cx="10875818" cy="3161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يتعرف المتعلم معاني الكلمات الصعبة التي وردت في القصة وتكون من مثل : </a:t>
            </a:r>
            <a:endParaRPr lang="ar-SA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يلهث</a:t>
            </a: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أصابه التعب والأعياء   </a:t>
            </a:r>
            <a:endParaRPr lang="ar-SA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الهلع</a:t>
            </a:r>
            <a:r>
              <a:rPr lang="ar-KW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:الجزع والخوف الشديد . 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â«ÙÙØªØ¨ ÙØ±ØªÙÙâ¬â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14726" r="26227" b="17604"/>
          <a:stretch/>
        </p:blipFill>
        <p:spPr bwMode="auto">
          <a:xfrm>
            <a:off x="1357745" y="3297382"/>
            <a:ext cx="2715491" cy="32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6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9490" y="542758"/>
            <a:ext cx="10986654" cy="2640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ar-KW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يتعاون المتعلم مع مجموعته لتدوين بعض الملحوظات حول القصة التي قرأها ، وذلك باستخدام استراتيجية (</a:t>
            </a:r>
            <a:r>
              <a:rPr lang="ar-KW" sz="4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فكر..زاوج..شارك</a:t>
            </a:r>
            <a:r>
              <a:rPr lang="ar-KW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: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62" y="3309864"/>
            <a:ext cx="3685309" cy="29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844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197</Words>
  <Application>Microsoft Office PowerPoint</Application>
  <PresentationFormat>شاشة عريضة</PresentationFormat>
  <Paragraphs>17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دانه محمد راشد راشد</cp:lastModifiedBy>
  <cp:revision>8</cp:revision>
  <dcterms:created xsi:type="dcterms:W3CDTF">2019-04-10T21:42:38Z</dcterms:created>
  <dcterms:modified xsi:type="dcterms:W3CDTF">2023-06-12T15:26:46Z</dcterms:modified>
</cp:coreProperties>
</file>