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44" r:id="rId5"/>
    <p:sldMasterId id="2147483756" r:id="rId6"/>
  </p:sldMasterIdLst>
  <p:notesMasterIdLst>
    <p:notesMasterId r:id="rId44"/>
  </p:notesMasterIdLst>
  <p:sldIdLst>
    <p:sldId id="291" r:id="rId7"/>
    <p:sldId id="317" r:id="rId8"/>
    <p:sldId id="285" r:id="rId9"/>
    <p:sldId id="286" r:id="rId10"/>
    <p:sldId id="261" r:id="rId11"/>
    <p:sldId id="301" r:id="rId12"/>
    <p:sldId id="302" r:id="rId13"/>
    <p:sldId id="374" r:id="rId14"/>
    <p:sldId id="262" r:id="rId15"/>
    <p:sldId id="376" r:id="rId16"/>
    <p:sldId id="377" r:id="rId17"/>
    <p:sldId id="290" r:id="rId18"/>
    <p:sldId id="396" r:id="rId19"/>
    <p:sldId id="397" r:id="rId20"/>
    <p:sldId id="373" r:id="rId21"/>
    <p:sldId id="378" r:id="rId22"/>
    <p:sldId id="379" r:id="rId23"/>
    <p:sldId id="380" r:id="rId24"/>
    <p:sldId id="381" r:id="rId25"/>
    <p:sldId id="382" r:id="rId26"/>
    <p:sldId id="383" r:id="rId27"/>
    <p:sldId id="385" r:id="rId28"/>
    <p:sldId id="386" r:id="rId29"/>
    <p:sldId id="387" r:id="rId30"/>
    <p:sldId id="388" r:id="rId31"/>
    <p:sldId id="389" r:id="rId32"/>
    <p:sldId id="284" r:id="rId33"/>
    <p:sldId id="391" r:id="rId34"/>
    <p:sldId id="390" r:id="rId35"/>
    <p:sldId id="392" r:id="rId36"/>
    <p:sldId id="393" r:id="rId37"/>
    <p:sldId id="394" r:id="rId38"/>
    <p:sldId id="399" r:id="rId39"/>
    <p:sldId id="395" r:id="rId40"/>
    <p:sldId id="265" r:id="rId41"/>
    <p:sldId id="312" r:id="rId42"/>
    <p:sldId id="398" r:id="rId43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9FA6A-C1AB-0733-AD96-23BA73728DDD}" v="14" dt="2020-10-09T08:13:57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أسامه عبدالحكيم جبر سيد أحمد" userId="S::t267092101783@moe.edu.kw::4a9d23d6-28c9-4251-9e9f-31ee336c15a4" providerId="AD" clId="Web-{D939FA6A-C1AB-0733-AD96-23BA73728DDD}"/>
    <pc:docChg chg="modSld">
      <pc:chgData name="أسامه عبدالحكيم جبر سيد أحمد" userId="S::t267092101783@moe.edu.kw::4a9d23d6-28c9-4251-9e9f-31ee336c15a4" providerId="AD" clId="Web-{D939FA6A-C1AB-0733-AD96-23BA73728DDD}" dt="2020-10-09T08:13:57.764" v="13"/>
      <pc:docMkLst>
        <pc:docMk/>
      </pc:docMkLst>
      <pc:sldChg chg="delSp">
        <pc:chgData name="أسامه عبدالحكيم جبر سيد أحمد" userId="S::t267092101783@moe.edu.kw::4a9d23d6-28c9-4251-9e9f-31ee336c15a4" providerId="AD" clId="Web-{D939FA6A-C1AB-0733-AD96-23BA73728DDD}" dt="2020-10-09T08:10:22.930" v="12"/>
        <pc:sldMkLst>
          <pc:docMk/>
          <pc:sldMk cId="881625294" sldId="284"/>
        </pc:sldMkLst>
        <pc:picChg chg="del">
          <ac:chgData name="أسامه عبدالحكيم جبر سيد أحمد" userId="S::t267092101783@moe.edu.kw::4a9d23d6-28c9-4251-9e9f-31ee336c15a4" providerId="AD" clId="Web-{D939FA6A-C1AB-0733-AD96-23BA73728DDD}" dt="2020-10-09T08:10:22.930" v="12"/>
          <ac:picMkLst>
            <pc:docMk/>
            <pc:sldMk cId="881625294" sldId="284"/>
            <ac:picMk id="9" creationId="{00000000-0000-0000-0000-000000000000}"/>
          </ac:picMkLst>
        </pc:picChg>
        <pc:picChg chg="del">
          <ac:chgData name="أسامه عبدالحكيم جبر سيد أحمد" userId="S::t267092101783@moe.edu.kw::4a9d23d6-28c9-4251-9e9f-31ee336c15a4" providerId="AD" clId="Web-{D939FA6A-C1AB-0733-AD96-23BA73728DDD}" dt="2020-10-09T08:10:21.602" v="11"/>
          <ac:picMkLst>
            <pc:docMk/>
            <pc:sldMk cId="881625294" sldId="284"/>
            <ac:picMk id="11" creationId="{00000000-0000-0000-0000-000000000000}"/>
          </ac:picMkLst>
        </pc:picChg>
        <pc:picChg chg="del">
          <ac:chgData name="أسامه عبدالحكيم جبر سيد أحمد" userId="S::t267092101783@moe.edu.kw::4a9d23d6-28c9-4251-9e9f-31ee336c15a4" providerId="AD" clId="Web-{D939FA6A-C1AB-0733-AD96-23BA73728DDD}" dt="2020-10-09T08:10:19.336" v="9"/>
          <ac:picMkLst>
            <pc:docMk/>
            <pc:sldMk cId="881625294" sldId="284"/>
            <ac:picMk id="13" creationId="{00000000-0000-0000-0000-000000000000}"/>
          </ac:picMkLst>
        </pc:picChg>
        <pc:picChg chg="del">
          <ac:chgData name="أسامه عبدالحكيم جبر سيد أحمد" userId="S::t267092101783@moe.edu.kw::4a9d23d6-28c9-4251-9e9f-31ee336c15a4" providerId="AD" clId="Web-{D939FA6A-C1AB-0733-AD96-23BA73728DDD}" dt="2020-10-09T08:10:20.367" v="10"/>
          <ac:picMkLst>
            <pc:docMk/>
            <pc:sldMk cId="881625294" sldId="284"/>
            <ac:picMk id="16" creationId="{00000000-0000-0000-0000-000000000000}"/>
          </ac:picMkLst>
        </pc:picChg>
        <pc:picChg chg="del">
          <ac:chgData name="أسامه عبدالحكيم جبر سيد أحمد" userId="S::t267092101783@moe.edu.kw::4a9d23d6-28c9-4251-9e9f-31ee336c15a4" providerId="AD" clId="Web-{D939FA6A-C1AB-0733-AD96-23BA73728DDD}" dt="2020-10-09T08:10:16.445" v="8"/>
          <ac:picMkLst>
            <pc:docMk/>
            <pc:sldMk cId="881625294" sldId="284"/>
            <ac:picMk id="19" creationId="{EE1DBE18-75F1-47BB-A6BF-3B52B10926AB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D939FA6A-C1AB-0733-AD96-23BA73728DDD}" dt="2020-10-09T08:13:57.764" v="13"/>
        <pc:sldMkLst>
          <pc:docMk/>
          <pc:sldMk cId="2926124448" sldId="317"/>
        </pc:sldMkLst>
        <pc:picChg chg="del">
          <ac:chgData name="أسامه عبدالحكيم جبر سيد أحمد" userId="S::t267092101783@moe.edu.kw::4a9d23d6-28c9-4251-9e9f-31ee336c15a4" providerId="AD" clId="Web-{D939FA6A-C1AB-0733-AD96-23BA73728DDD}" dt="2020-10-09T08:13:57.764" v="13"/>
          <ac:picMkLst>
            <pc:docMk/>
            <pc:sldMk cId="2926124448" sldId="317"/>
            <ac:picMk id="2" creationId="{00000000-0000-0000-0000-000000000000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D939FA6A-C1AB-0733-AD96-23BA73728DDD}" dt="2020-10-09T08:10:01.742" v="2"/>
        <pc:sldMkLst>
          <pc:docMk/>
          <pc:sldMk cId="3592237857" sldId="379"/>
        </pc:sldMkLst>
        <pc:picChg chg="del">
          <ac:chgData name="أسامه عبدالحكيم جبر سيد أحمد" userId="S::t267092101783@moe.edu.kw::4a9d23d6-28c9-4251-9e9f-31ee336c15a4" providerId="AD" clId="Web-{D939FA6A-C1AB-0733-AD96-23BA73728DDD}" dt="2020-10-09T08:10:01.742" v="2"/>
          <ac:picMkLst>
            <pc:docMk/>
            <pc:sldMk cId="3592237857" sldId="379"/>
            <ac:picMk id="6" creationId="{19439461-B4C7-4C73-856F-E43D4573FEB3}"/>
          </ac:picMkLst>
        </pc:picChg>
        <pc:picChg chg="del">
          <ac:chgData name="أسامه عبدالحكيم جبر سيد أحمد" userId="S::t267092101783@moe.edu.kw::4a9d23d6-28c9-4251-9e9f-31ee336c15a4" providerId="AD" clId="Web-{D939FA6A-C1AB-0733-AD96-23BA73728DDD}" dt="2020-10-09T08:10:01.117" v="1"/>
          <ac:picMkLst>
            <pc:docMk/>
            <pc:sldMk cId="3592237857" sldId="379"/>
            <ac:picMk id="7" creationId="{ABB1F43F-588D-4895-862A-8E4B9620CFDE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D939FA6A-C1AB-0733-AD96-23BA73728DDD}" dt="2020-10-09T08:10:04.945" v="4"/>
        <pc:sldMkLst>
          <pc:docMk/>
          <pc:sldMk cId="78999420" sldId="381"/>
        </pc:sldMkLst>
        <pc:picChg chg="del">
          <ac:chgData name="أسامه عبدالحكيم جبر سيد أحمد" userId="S::t267092101783@moe.edu.kw::4a9d23d6-28c9-4251-9e9f-31ee336c15a4" providerId="AD" clId="Web-{D939FA6A-C1AB-0733-AD96-23BA73728DDD}" dt="2020-10-09T08:10:04.351" v="3"/>
          <ac:picMkLst>
            <pc:docMk/>
            <pc:sldMk cId="78999420" sldId="381"/>
            <ac:picMk id="9" creationId="{C794AA7D-CDD5-417F-AA44-645C20D53180}"/>
          </ac:picMkLst>
        </pc:picChg>
        <pc:picChg chg="del">
          <ac:chgData name="أسامه عبدالحكيم جبر سيد أحمد" userId="S::t267092101783@moe.edu.kw::4a9d23d6-28c9-4251-9e9f-31ee336c15a4" providerId="AD" clId="Web-{D939FA6A-C1AB-0733-AD96-23BA73728DDD}" dt="2020-10-09T08:10:04.945" v="4"/>
          <ac:picMkLst>
            <pc:docMk/>
            <pc:sldMk cId="78999420" sldId="381"/>
            <ac:picMk id="1026" creationId="{996ADDFA-E830-4597-B953-4586384D7A32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D939FA6A-C1AB-0733-AD96-23BA73728DDD}" dt="2020-10-09T08:10:09.836" v="5"/>
        <pc:sldMkLst>
          <pc:docMk/>
          <pc:sldMk cId="1611033526" sldId="386"/>
        </pc:sldMkLst>
        <pc:picChg chg="del">
          <ac:chgData name="أسامه عبدالحكيم جبر سيد أحمد" userId="S::t267092101783@moe.edu.kw::4a9d23d6-28c9-4251-9e9f-31ee336c15a4" providerId="AD" clId="Web-{D939FA6A-C1AB-0733-AD96-23BA73728DDD}" dt="2020-10-09T08:10:09.836" v="5"/>
          <ac:picMkLst>
            <pc:docMk/>
            <pc:sldMk cId="1611033526" sldId="386"/>
            <ac:picMk id="12" creationId="{25CBF6E8-AA83-43C5-84B7-83FBD61FD9E4}"/>
          </ac:picMkLst>
        </pc:picChg>
      </pc:sldChg>
      <pc:sldChg chg="delSp modSp">
        <pc:chgData name="أسامه عبدالحكيم جبر سيد أحمد" userId="S::t267092101783@moe.edu.kw::4a9d23d6-28c9-4251-9e9f-31ee336c15a4" providerId="AD" clId="Web-{D939FA6A-C1AB-0733-AD96-23BA73728DDD}" dt="2020-10-09T08:10:13.789" v="7"/>
        <pc:sldMkLst>
          <pc:docMk/>
          <pc:sldMk cId="3184699356" sldId="388"/>
        </pc:sldMkLst>
        <pc:picChg chg="del mod">
          <ac:chgData name="أسامه عبدالحكيم جبر سيد أحمد" userId="S::t267092101783@moe.edu.kw::4a9d23d6-28c9-4251-9e9f-31ee336c15a4" providerId="AD" clId="Web-{D939FA6A-C1AB-0733-AD96-23BA73728DDD}" dt="2020-10-09T08:10:13.789" v="7"/>
          <ac:picMkLst>
            <pc:docMk/>
            <pc:sldMk cId="3184699356" sldId="388"/>
            <ac:picMk id="10" creationId="{83861BF5-DA86-45D6-BC0A-3839408A7169}"/>
          </ac:picMkLst>
        </pc:picChg>
      </pc:sldChg>
      <pc:sldChg chg="delSp">
        <pc:chgData name="أسامه عبدالحكيم جبر سيد أحمد" userId="S::t267092101783@moe.edu.kw::4a9d23d6-28c9-4251-9e9f-31ee336c15a4" providerId="AD" clId="Web-{D939FA6A-C1AB-0733-AD96-23BA73728DDD}" dt="2020-10-09T08:09:31.663" v="0"/>
        <pc:sldMkLst>
          <pc:docMk/>
          <pc:sldMk cId="1027267235" sldId="396"/>
        </pc:sldMkLst>
        <pc:picChg chg="del">
          <ac:chgData name="أسامه عبدالحكيم جبر سيد أحمد" userId="S::t267092101783@moe.edu.kw::4a9d23d6-28c9-4251-9e9f-31ee336c15a4" providerId="AD" clId="Web-{D939FA6A-C1AB-0733-AD96-23BA73728DDD}" dt="2020-10-09T08:09:31.663" v="0"/>
          <ac:picMkLst>
            <pc:docMk/>
            <pc:sldMk cId="1027267235" sldId="396"/>
            <ac:picMk id="8" creationId="{3FFA9386-3957-4ED4-AE05-6030F2E7B1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81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843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91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9768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765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869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79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9034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8458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93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77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C7D118-DE7D-4A52-B817-745F6321E9A8}"/>
              </a:ext>
            </a:extLst>
          </p:cNvPr>
          <p:cNvSpPr/>
          <p:nvPr/>
        </p:nvSpPr>
        <p:spPr>
          <a:xfrm>
            <a:off x="5552041" y="5156497"/>
            <a:ext cx="6639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051C2-254F-49EF-89E9-BDFAEEBA2C37}"/>
              </a:ext>
            </a:extLst>
          </p:cNvPr>
          <p:cNvSpPr txBox="1">
            <a:spLocks/>
          </p:cNvSpPr>
          <p:nvPr/>
        </p:nvSpPr>
        <p:spPr>
          <a:xfrm>
            <a:off x="647986" y="3474771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E8B2A4-C9C5-4A3E-A14C-16BE3E8CEFD1}"/>
              </a:ext>
            </a:extLst>
          </p:cNvPr>
          <p:cNvSpPr txBox="1">
            <a:spLocks/>
          </p:cNvSpPr>
          <p:nvPr/>
        </p:nvSpPr>
        <p:spPr>
          <a:xfrm>
            <a:off x="949659" y="197498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1</a:t>
            </a:r>
          </a:p>
        </p:txBody>
      </p:sp>
      <p:pic>
        <p:nvPicPr>
          <p:cNvPr id="2050" name="Picture 2" descr="شعار الكويت - ويكيبيديا">
            <a:extLst>
              <a:ext uri="{FF2B5EF4-FFF2-40B4-BE49-F238E27FC236}">
                <a16:creationId xmlns:a16="http://schemas.microsoft.com/office/drawing/2014/main" id="{50C243F9-A4DD-4120-B212-078E4E8D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69" y="272551"/>
            <a:ext cx="1904690" cy="22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0924" b="37395"/>
          <a:stretch/>
        </p:blipFill>
        <p:spPr>
          <a:xfrm>
            <a:off x="0" y="0"/>
            <a:ext cx="10072253" cy="2064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8769" t="27492" r="8616" b="39275"/>
          <a:stretch/>
        </p:blipFill>
        <p:spPr>
          <a:xfrm>
            <a:off x="3442854" y="734291"/>
            <a:ext cx="8749145" cy="2098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1413" t="58403" r="26710" b="20168"/>
          <a:stretch/>
        </p:blipFill>
        <p:spPr>
          <a:xfrm>
            <a:off x="166255" y="3228107"/>
            <a:ext cx="6996545" cy="706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1413" t="77311" r="26710"/>
          <a:stretch/>
        </p:blipFill>
        <p:spPr>
          <a:xfrm>
            <a:off x="-1" y="5098469"/>
            <a:ext cx="5860474" cy="748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386" r="7538" b="73112"/>
          <a:stretch/>
        </p:blipFill>
        <p:spPr>
          <a:xfrm>
            <a:off x="3442853" y="5001488"/>
            <a:ext cx="8749146" cy="1856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077" t="61027" r="8307" b="10272"/>
          <a:stretch/>
        </p:blipFill>
        <p:spPr>
          <a:xfrm>
            <a:off x="3442854" y="2930233"/>
            <a:ext cx="8749145" cy="19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8983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86201" y="28369"/>
            <a:ext cx="5766047" cy="105095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New Vocabulary</a:t>
            </a:r>
            <a:endParaRPr kumimoji="0" lang="ar-K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84861" y="1074509"/>
            <a:ext cx="6689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running very fast over a short distance.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sprinting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sprinting meaning in english - بحث Google">
            <a:hlinkClick r:id="" action="ppaction://media"/>
            <a:extLst>
              <a:ext uri="{FF2B5EF4-FFF2-40B4-BE49-F238E27FC236}">
                <a16:creationId xmlns:a16="http://schemas.microsoft.com/office/drawing/2014/main" id="{9F0B46DB-A219-4B1A-8261-257433C93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5877" y="4512907"/>
            <a:ext cx="634332" cy="6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09697" y="3783842"/>
            <a:ext cx="112886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Sprinting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helps to keep you fit.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705713" y="723530"/>
            <a:ext cx="10942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    (Adv)</a:t>
            </a:r>
          </a:p>
          <a:p>
            <a:pPr algn="ctr"/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, to a very great degree          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xtremel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9B1CB8B9-BDF5-49E4-B1AB-A6E8FC3A1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4" y="42217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244093" y="3783842"/>
            <a:ext cx="100198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difficult </a:t>
            </a:r>
          </a:p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a healthy lifestyle.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84861" y="1074509"/>
            <a:ext cx="6689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opposition offered by one thing , force 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to another.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resistanc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D0264A5A-1D29-45B0-A5F2-C0EC2A805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7460" y="5872203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resistance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86745" y="3637921"/>
            <a:ext cx="114185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Resistance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training like weight-lifting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push-ups can build muscles. 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148133" y="2719780"/>
            <a:ext cx="6689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able to bend or to be bent easily without breaking.</a:t>
            </a:r>
            <a:endParaRPr lang="ar-KW" sz="54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abic Typesetting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lexible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flexibl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0C3C3AB-9923-4E43-BDDF-E6DEDC63B7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0022" y="57045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84417" y="1737102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500" b="1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P.15</a:t>
            </a: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601963" y="3659042"/>
            <a:ext cx="109880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Playing sport makes our body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more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flexible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regimen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B5FF2C-79C7-42A8-9317-C53A5E57DB22}"/>
              </a:ext>
            </a:extLst>
          </p:cNvPr>
          <p:cNvSpPr txBox="1">
            <a:spLocks/>
          </p:cNvSpPr>
          <p:nvPr/>
        </p:nvSpPr>
        <p:spPr>
          <a:xfrm>
            <a:off x="130629" y="1899784"/>
            <a:ext cx="5965371" cy="305843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cs typeface="+mj-cs"/>
              </a:rPr>
              <a:t>any set of rules about exercise that someone follows, especially in order to improve their health.</a:t>
            </a:r>
            <a:endParaRPr lang="ar-KW" sz="44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8F3C3-FA62-4849-904F-4B96F27BA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749287"/>
            <a:ext cx="5849690" cy="4823791"/>
          </a:xfrm>
          <a:prstGeom prst="rect">
            <a:avLst/>
          </a:prstGeom>
        </p:spPr>
      </p:pic>
      <p:pic>
        <p:nvPicPr>
          <p:cNvPr id="11" name="regimen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ADF7B1F3-6945-454B-9AF9-8C2C7A430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9632" y="55740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10271" y="3659042"/>
            <a:ext cx="119714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should have a good exercise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regimen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be fit. 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98433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session 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41893F-BC71-4841-A3B8-C375950DEA34}"/>
              </a:ext>
            </a:extLst>
          </p:cNvPr>
          <p:cNvSpPr txBox="1">
            <a:spLocks/>
          </p:cNvSpPr>
          <p:nvPr/>
        </p:nvSpPr>
        <p:spPr>
          <a:xfrm>
            <a:off x="277091" y="1836924"/>
            <a:ext cx="7250144" cy="286194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a period of time arranged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/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 for </a:t>
            </a:r>
            <a:r>
              <a:rPr lang="en-US" sz="4800" b="1" dirty="0">
                <a:solidFill>
                  <a:prstClr val="black"/>
                </a:solidFill>
              </a:rPr>
              <a:t>a particular activity.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abic Typesetting" pitchFamily="66" charset="-78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dirty="0"/>
              <a:t> </a:t>
            </a:r>
          </a:p>
        </p:txBody>
      </p:sp>
      <p:pic>
        <p:nvPicPr>
          <p:cNvPr id="9" name="session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6E852E0A-450D-475C-8CAB-7CBAD7260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6630" y="4918183"/>
            <a:ext cx="71284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15951" y="3659042"/>
            <a:ext cx="115601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good exercise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session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 a warm-up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about 5-10 minutes.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1351722" y="498433"/>
            <a:ext cx="774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Cool down     (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hV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78D69-3A32-44DE-B455-444C901906B6}"/>
              </a:ext>
            </a:extLst>
          </p:cNvPr>
          <p:cNvSpPr txBox="1"/>
          <p:nvPr/>
        </p:nvSpPr>
        <p:spPr>
          <a:xfrm>
            <a:off x="410817" y="895999"/>
            <a:ext cx="6689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bring the body back to its normal physiological level after fast exercise.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cool down meaning in english - بحث Google">
            <a:hlinkClick r:id="" action="ppaction://media"/>
            <a:extLst>
              <a:ext uri="{FF2B5EF4-FFF2-40B4-BE49-F238E27FC236}">
                <a16:creationId xmlns:a16="http://schemas.microsoft.com/office/drawing/2014/main" id="{04E3EFF5-CC5E-4E7A-A5E2-07A864E9A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68152" y="58698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4465983" y="569844"/>
            <a:ext cx="4757530" cy="2199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952823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925388" y="3659042"/>
            <a:ext cx="10341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Sleeping well helps you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cool down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4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89" y="-105814"/>
            <a:ext cx="8492836" cy="706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Century" panose="02040604050505020304" pitchFamily="18" charset="0"/>
              </a:rPr>
              <a:t>s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printing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        (n.)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extremely      (adv.)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resistance       (n.)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flexible          (adj.)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regimen          (n.)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session            (n.)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cool down     (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ph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entury" panose="02040604050505020304" pitchFamily="18" charset="0"/>
              </a:rPr>
              <a:t> v.)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t="46061" r="15113" b="41010"/>
          <a:stretch/>
        </p:blipFill>
        <p:spPr>
          <a:xfrm>
            <a:off x="5902338" y="1225507"/>
            <a:ext cx="4088098" cy="768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517292-63D0-496D-A2E2-628AD2D20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1" y="97149"/>
            <a:ext cx="4187685" cy="9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648252" y="1075300"/>
            <a:ext cx="36872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04139" y="3113132"/>
            <a:ext cx="107837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the following paragraphs and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 the given questions: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478" t="-380" r="5981" b="72076"/>
          <a:stretch/>
        </p:blipFill>
        <p:spPr>
          <a:xfrm>
            <a:off x="1351128" y="1883391"/>
            <a:ext cx="9826388" cy="40260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722671" y="519028"/>
            <a:ext cx="10454845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you keep fit ?</a:t>
            </a:r>
          </a:p>
        </p:txBody>
      </p:sp>
    </p:spTree>
    <p:extLst>
      <p:ext uri="{BB962C8B-B14F-4D97-AF65-F5344CB8AC3E}">
        <p14:creationId xmlns:p14="http://schemas.microsoft.com/office/powerpoint/2010/main" val="3623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962" y="110835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What should we do to have a healthy life?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004"/>
            <a:ext cx="12192000" cy="5581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00102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478" t="-380" r="5981" b="72076"/>
          <a:stretch/>
        </p:blipFill>
        <p:spPr>
          <a:xfrm>
            <a:off x="1351128" y="1883391"/>
            <a:ext cx="9826388" cy="40260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440700" y="736979"/>
            <a:ext cx="93105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can you keep fit 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8621D0-0B7E-40D4-8974-78C3AFEEC874}"/>
              </a:ext>
            </a:extLst>
          </p:cNvPr>
          <p:cNvSpPr/>
          <p:nvPr/>
        </p:nvSpPr>
        <p:spPr>
          <a:xfrm>
            <a:off x="5910470" y="3101008"/>
            <a:ext cx="940904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803AB1-E445-4679-AD93-BBC74CD083AB}"/>
              </a:ext>
            </a:extLst>
          </p:cNvPr>
          <p:cNvSpPr/>
          <p:nvPr/>
        </p:nvSpPr>
        <p:spPr>
          <a:xfrm>
            <a:off x="7194983" y="4106595"/>
            <a:ext cx="2486045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48329F-A309-4BCA-B4B4-750D5F7F80ED}"/>
              </a:ext>
            </a:extLst>
          </p:cNvPr>
          <p:cNvSpPr/>
          <p:nvPr/>
        </p:nvSpPr>
        <p:spPr>
          <a:xfrm>
            <a:off x="3341442" y="4081669"/>
            <a:ext cx="1448272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351128" y="386507"/>
            <a:ext cx="93105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are the three main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exercise?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66E43-B182-455F-AC10-C8165E14BA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26965" r="5064" b="38004"/>
          <a:stretch/>
        </p:blipFill>
        <p:spPr>
          <a:xfrm>
            <a:off x="275770" y="1976285"/>
            <a:ext cx="11449197" cy="43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351128" y="386507"/>
            <a:ext cx="93105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are the three main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exercise?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66E43-B182-455F-AC10-C8165E14BA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26965" r="5064" b="38004"/>
          <a:stretch/>
        </p:blipFill>
        <p:spPr>
          <a:xfrm>
            <a:off x="275770" y="1976285"/>
            <a:ext cx="11449197" cy="43360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CC7A63F-4A1E-4C24-A21C-9DEBB00E0A05}"/>
              </a:ext>
            </a:extLst>
          </p:cNvPr>
          <p:cNvSpPr/>
          <p:nvPr/>
        </p:nvSpPr>
        <p:spPr>
          <a:xfrm>
            <a:off x="3511827" y="3653967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D0108C-8A8C-4C42-8DBE-7185970F17FA}"/>
              </a:ext>
            </a:extLst>
          </p:cNvPr>
          <p:cNvSpPr/>
          <p:nvPr/>
        </p:nvSpPr>
        <p:spPr>
          <a:xfrm>
            <a:off x="10144540" y="2149845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0F1B57-4BB1-4A8E-B829-E5429E5D23A5}"/>
              </a:ext>
            </a:extLst>
          </p:cNvPr>
          <p:cNvSpPr/>
          <p:nvPr/>
        </p:nvSpPr>
        <p:spPr>
          <a:xfrm>
            <a:off x="2869097" y="4492808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540812" y="492525"/>
            <a:ext cx="1076329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can you exercise well?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AB1F8-68F6-424D-975D-0227C0ED4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077" t="61027" r="8307" b="10272"/>
          <a:stretch/>
        </p:blipFill>
        <p:spPr>
          <a:xfrm>
            <a:off x="323361" y="1755058"/>
            <a:ext cx="11416356" cy="47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540812" y="492525"/>
            <a:ext cx="1076329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can you exercise well?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AB1F8-68F6-424D-975D-0227C0ED4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9077" t="61027" r="8307" b="10272"/>
          <a:stretch/>
        </p:blipFill>
        <p:spPr>
          <a:xfrm>
            <a:off x="323361" y="1755058"/>
            <a:ext cx="11416356" cy="47826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8D12671-2121-4182-95D4-855DB4608D57}"/>
              </a:ext>
            </a:extLst>
          </p:cNvPr>
          <p:cNvSpPr/>
          <p:nvPr/>
        </p:nvSpPr>
        <p:spPr>
          <a:xfrm>
            <a:off x="10277062" y="2017324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C63BE3-EB12-4F83-A6E4-7077A8449DD7}"/>
              </a:ext>
            </a:extLst>
          </p:cNvPr>
          <p:cNvSpPr/>
          <p:nvPr/>
        </p:nvSpPr>
        <p:spPr>
          <a:xfrm>
            <a:off x="5161723" y="3165744"/>
            <a:ext cx="1212573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603FB6-B5D3-47D6-8404-00A0806E3F3D}"/>
              </a:ext>
            </a:extLst>
          </p:cNvPr>
          <p:cNvSpPr/>
          <p:nvPr/>
        </p:nvSpPr>
        <p:spPr>
          <a:xfrm>
            <a:off x="6526696" y="3165743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890BFE-CD7B-4CBF-9B11-F4E8F70A8C0B}"/>
              </a:ext>
            </a:extLst>
          </p:cNvPr>
          <p:cNvSpPr/>
          <p:nvPr/>
        </p:nvSpPr>
        <p:spPr>
          <a:xfrm>
            <a:off x="9634332" y="3165742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6F5AE9-1B73-4C57-9441-3FE976FB66EC}"/>
              </a:ext>
            </a:extLst>
          </p:cNvPr>
          <p:cNvSpPr/>
          <p:nvPr/>
        </p:nvSpPr>
        <p:spPr>
          <a:xfrm>
            <a:off x="2776331" y="5199951"/>
            <a:ext cx="1384851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ED1DF5-DB10-4DFD-82C3-33609692E901}"/>
              </a:ext>
            </a:extLst>
          </p:cNvPr>
          <p:cNvSpPr/>
          <p:nvPr/>
        </p:nvSpPr>
        <p:spPr>
          <a:xfrm>
            <a:off x="10018643" y="4217763"/>
            <a:ext cx="1086679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ED040B-2032-4CAB-8665-BF6B7772049A}"/>
              </a:ext>
            </a:extLst>
          </p:cNvPr>
          <p:cNvSpPr/>
          <p:nvPr/>
        </p:nvSpPr>
        <p:spPr>
          <a:xfrm>
            <a:off x="856476" y="4217762"/>
            <a:ext cx="1285460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AA41F4-5026-4071-AF5A-86536A53E371}"/>
              </a:ext>
            </a:extLst>
          </p:cNvPr>
          <p:cNvSpPr/>
          <p:nvPr/>
        </p:nvSpPr>
        <p:spPr>
          <a:xfrm>
            <a:off x="461298" y="5198423"/>
            <a:ext cx="1553032" cy="980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935" t="17935" r="-6098"/>
          <a:stretch/>
        </p:blipFill>
        <p:spPr>
          <a:xfrm>
            <a:off x="887896" y="1690256"/>
            <a:ext cx="10933044" cy="2583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8769" t="27492" r="8616" b="39275"/>
          <a:stretch/>
        </p:blipFill>
        <p:spPr>
          <a:xfrm>
            <a:off x="0" y="4274128"/>
            <a:ext cx="12198063" cy="25838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F97044C-3EBF-407B-8AE6-D50727BF67D6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4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D87A8D-C1C3-4937-9F7F-21F245ACC0A9}"/>
              </a:ext>
            </a:extLst>
          </p:cNvPr>
          <p:cNvSpPr txBox="1">
            <a:spLocks/>
          </p:cNvSpPr>
          <p:nvPr/>
        </p:nvSpPr>
        <p:spPr>
          <a:xfrm>
            <a:off x="3807161" y="110836"/>
            <a:ext cx="801377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second paragraph and write the missing information about each pictures.</a:t>
            </a:r>
          </a:p>
        </p:txBody>
      </p:sp>
    </p:spTree>
    <p:extLst>
      <p:ext uri="{BB962C8B-B14F-4D97-AF65-F5344CB8AC3E}">
        <p14:creationId xmlns:p14="http://schemas.microsoft.com/office/powerpoint/2010/main" val="26796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614" t="18559" r="64862"/>
          <a:stretch/>
        </p:blipFill>
        <p:spPr>
          <a:xfrm>
            <a:off x="-60239" y="-3313"/>
            <a:ext cx="4486464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flipH="1">
            <a:off x="1634835" y="4360345"/>
            <a:ext cx="297872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</a:rPr>
              <a:t>Aerobic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564F172-F880-476F-994E-A90A3CCD43E5}"/>
              </a:ext>
            </a:extLst>
          </p:cNvPr>
          <p:cNvSpPr/>
          <p:nvPr/>
        </p:nvSpPr>
        <p:spPr>
          <a:xfrm flipH="1">
            <a:off x="460210" y="5744247"/>
            <a:ext cx="434069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heart and lungs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work hard.</a:t>
            </a:r>
            <a:endParaRPr kumimoji="0" lang="ar-KW" sz="3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AB3CFA5-D110-47E2-887B-80F4E57FFB20}"/>
              </a:ext>
            </a:extLst>
          </p:cNvPr>
          <p:cNvSpPr/>
          <p:nvPr/>
        </p:nvSpPr>
        <p:spPr>
          <a:xfrm flipH="1">
            <a:off x="1879999" y="5052296"/>
            <a:ext cx="2243233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</a:rPr>
              <a:t>Making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2ECC9-A56E-469C-8E2B-386437768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35030" t="17686" r="34922"/>
          <a:stretch/>
        </p:blipFill>
        <p:spPr>
          <a:xfrm>
            <a:off x="4306957" y="192478"/>
            <a:ext cx="4108173" cy="6758288"/>
          </a:xfrm>
          <a:prstGeom prst="rect">
            <a:avLst/>
          </a:prstGeom>
        </p:spPr>
      </p:pic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6B90014C-6C00-4065-ABF9-FB7E4A26F8C6}"/>
              </a:ext>
            </a:extLst>
          </p:cNvPr>
          <p:cNvSpPr/>
          <p:nvPr/>
        </p:nvSpPr>
        <p:spPr>
          <a:xfrm flipH="1">
            <a:off x="5556433" y="3843417"/>
            <a:ext cx="2923153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</a:rPr>
              <a:t>Press-ups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4E075F4-9A1E-4618-94F1-1796F137DF28}"/>
              </a:ext>
            </a:extLst>
          </p:cNvPr>
          <p:cNvSpPr/>
          <p:nvPr/>
        </p:nvSpPr>
        <p:spPr>
          <a:xfrm flipH="1">
            <a:off x="6032951" y="5345342"/>
            <a:ext cx="271630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</a:rPr>
              <a:t>Building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916A594B-79DB-4147-876B-66D3ACAF16B3}"/>
              </a:ext>
            </a:extLst>
          </p:cNvPr>
          <p:cNvSpPr/>
          <p:nvPr/>
        </p:nvSpPr>
        <p:spPr>
          <a:xfrm flipH="1">
            <a:off x="5458690" y="5896026"/>
            <a:ext cx="261198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uscles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0B48F4-48BE-49AB-AC8C-6AAEF654D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64754" t="19214" r="2614"/>
          <a:stretch/>
        </p:blipFill>
        <p:spPr>
          <a:xfrm>
            <a:off x="8272972" y="268121"/>
            <a:ext cx="3746750" cy="6682645"/>
          </a:xfrm>
          <a:prstGeom prst="rect">
            <a:avLst/>
          </a:prstGeom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7A5D3D74-59E8-4E91-82EA-DB506EF42961}"/>
              </a:ext>
            </a:extLst>
          </p:cNvPr>
          <p:cNvSpPr/>
          <p:nvPr/>
        </p:nvSpPr>
        <p:spPr>
          <a:xfrm flipH="1">
            <a:off x="9545337" y="3843417"/>
            <a:ext cx="2813283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</a:rPr>
              <a:t>Yoga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D5878E32-65DC-4959-B839-C022EC544334}"/>
              </a:ext>
            </a:extLst>
          </p:cNvPr>
          <p:cNvSpPr/>
          <p:nvPr/>
        </p:nvSpPr>
        <p:spPr>
          <a:xfrm flipH="1">
            <a:off x="9186570" y="4548240"/>
            <a:ext cx="293716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</a:rPr>
              <a:t>Stretching</a:t>
            </a:r>
            <a:endParaRPr kumimoji="0" lang="ar-KW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31468-E960-4742-B1A1-1D2499B6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88"/>
            <a:ext cx="12192000" cy="61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38182" t="26776" r="5909"/>
          <a:stretch/>
        </p:blipFill>
        <p:spPr>
          <a:xfrm>
            <a:off x="3352800" y="304800"/>
            <a:ext cx="88392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5114" t="26776" r="63977"/>
          <a:stretch/>
        </p:blipFill>
        <p:spPr>
          <a:xfrm>
            <a:off x="0" y="304800"/>
            <a:ext cx="3449782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7107" y="2711116"/>
            <a:ext cx="294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Basketball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260" y="3181557"/>
            <a:ext cx="349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Weightlifting 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80" y="749030"/>
            <a:ext cx="725827" cy="725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67" y="749030"/>
            <a:ext cx="725827" cy="725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58" y="718244"/>
            <a:ext cx="756613" cy="75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721871"/>
            <a:ext cx="827314" cy="780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60" y="3808725"/>
            <a:ext cx="707911" cy="707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67" y="3860815"/>
            <a:ext cx="697662" cy="697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17" y="3848573"/>
            <a:ext cx="770787" cy="7707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3" y="3848573"/>
            <a:ext cx="737752" cy="7377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34663" y="2679310"/>
            <a:ext cx="2544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Skiing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6045" y="2740624"/>
            <a:ext cx="2948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Throwing the javelin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2280" y="5883282"/>
            <a:ext cx="294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Skating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28402" y="5860866"/>
            <a:ext cx="294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High jump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79437" y="5885174"/>
            <a:ext cx="2948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Sprinting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5564" y="5857961"/>
            <a:ext cx="2583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LegacySans-Bold"/>
                <a:ea typeface="+mn-ea"/>
                <a:cs typeface="+mn-cs"/>
              </a:rPr>
              <a:t>Cycling</a:t>
            </a:r>
            <a:endParaRPr kumimoji="0" lang="ar-KW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363444" y="1152522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330858" y="1812757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384656" y="2375804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384656" y="3007314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383920" y="4201871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383920" y="4805766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383920" y="5437362"/>
            <a:ext cx="864096" cy="7108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KW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49381" y="1901372"/>
            <a:ext cx="11623305" cy="47254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1741714" y="247400"/>
            <a:ext cx="11693237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following text and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give a suitable title.</a:t>
            </a:r>
            <a:r>
              <a:rPr kumimoji="0" lang="en-US" sz="4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1429"/>
          <a:stretch/>
        </p:blipFill>
        <p:spPr>
          <a:xfrm>
            <a:off x="275771" y="1032493"/>
            <a:ext cx="11640457" cy="1334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5771" y="2373746"/>
            <a:ext cx="11640458" cy="43783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BFF017-9B49-498D-A0E1-3C1EF21EA06C}"/>
              </a:ext>
            </a:extLst>
          </p:cNvPr>
          <p:cNvSpPr txBox="1">
            <a:spLocks/>
          </p:cNvSpPr>
          <p:nvPr/>
        </p:nvSpPr>
        <p:spPr>
          <a:xfrm>
            <a:off x="220351" y="173512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89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6" ma:contentTypeDescription="Create a new document." ma:contentTypeScope="" ma:versionID="c2478e495dd32a29d57673e8b66c0a80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139fe3e767cbbca2ea5ff339e74201c9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826BDB-51F8-4978-A3F8-7C8E8659A015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2.xml><?xml version="1.0" encoding="utf-8"?>
<ds:datastoreItem xmlns:ds="http://schemas.openxmlformats.org/officeDocument/2006/customXml" ds:itemID="{10B82AE2-35B1-4472-BD3F-010652194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C6054C-D98C-4F73-9FA2-872B483A03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358</Words>
  <Application>Microsoft Office PowerPoint</Application>
  <PresentationFormat>شاشة عريضة</PresentationFormat>
  <Paragraphs>96</Paragraphs>
  <Slides>37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37</vt:i4>
      </vt:variant>
    </vt:vector>
  </HeadingPairs>
  <TitlesOfParts>
    <vt:vector size="50" baseType="lpstr">
      <vt:lpstr>Aharoni</vt:lpstr>
      <vt:lpstr>Arabic Typesetting</vt:lpstr>
      <vt:lpstr>Arial</vt:lpstr>
      <vt:lpstr>Calibri</vt:lpstr>
      <vt:lpstr>Calibri Light</vt:lpstr>
      <vt:lpstr>Century</vt:lpstr>
      <vt:lpstr>Comic Sans MS</vt:lpstr>
      <vt:lpstr>Garamond</vt:lpstr>
      <vt:lpstr>LegacySans-Bold</vt:lpstr>
      <vt:lpstr>Times New Roman</vt:lpstr>
      <vt:lpstr>Office Theme</vt:lpstr>
      <vt:lpstr>8_Office Theme</vt:lpstr>
      <vt:lpstr>9_Office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118</cp:revision>
  <dcterms:created xsi:type="dcterms:W3CDTF">2018-07-03T04:50:33Z</dcterms:created>
  <dcterms:modified xsi:type="dcterms:W3CDTF">2023-10-23T07:26:57Z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