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9"/>
  </p:notesMasterIdLst>
  <p:sldIdLst>
    <p:sldId id="256" r:id="rId2"/>
    <p:sldId id="320" r:id="rId3"/>
    <p:sldId id="288" r:id="rId4"/>
    <p:sldId id="299" r:id="rId5"/>
    <p:sldId id="276" r:id="rId6"/>
    <p:sldId id="261" r:id="rId7"/>
    <p:sldId id="309" r:id="rId8"/>
    <p:sldId id="270" r:id="rId9"/>
    <p:sldId id="271" r:id="rId10"/>
    <p:sldId id="269" r:id="rId11"/>
    <p:sldId id="264" r:id="rId12"/>
    <p:sldId id="324" r:id="rId13"/>
    <p:sldId id="325" r:id="rId14"/>
    <p:sldId id="260" r:id="rId15"/>
    <p:sldId id="277" r:id="rId16"/>
    <p:sldId id="272" r:id="rId17"/>
    <p:sldId id="28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8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77EF621-8798-4D3F-A279-6B138F80A9CA}" type="datetimeFigureOut">
              <a:rPr lang="ar-KW" smtClean="0"/>
              <a:t>26/03/1444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FCD231D-BA09-4B63-ACCE-25CA0DBA7CE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4126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2E7B620-ED46-44A0-A9F1-EFE0DAC178D9}"/>
              </a:ext>
            </a:extLst>
          </p:cNvPr>
          <p:cNvSpPr txBox="1"/>
          <p:nvPr/>
        </p:nvSpPr>
        <p:spPr>
          <a:xfrm>
            <a:off x="8469298" y="2388093"/>
            <a:ext cx="44921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dirty="0"/>
              <a:t>استكمال التنفيذ </a:t>
            </a:r>
          </a:p>
          <a:p>
            <a:pPr algn="ctr"/>
            <a:r>
              <a:rPr lang="ar-KW" sz="3200" dirty="0"/>
              <a:t>العملي المناسب</a:t>
            </a:r>
          </a:p>
          <a:p>
            <a:pPr algn="ctr"/>
            <a:r>
              <a:rPr lang="ar-KW" sz="3200" dirty="0"/>
              <a:t> للتمرين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381FA04-4E15-4BB0-9EE6-66AFBB75FBD7}"/>
              </a:ext>
            </a:extLst>
          </p:cNvPr>
          <p:cNvSpPr txBox="1"/>
          <p:nvPr/>
        </p:nvSpPr>
        <p:spPr>
          <a:xfrm>
            <a:off x="629338" y="2141871"/>
            <a:ext cx="8229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dirty="0"/>
              <a:t>- استكمال الضبط والتسوية ( تجميع مبدئي ) .</a:t>
            </a:r>
            <a:endParaRPr lang="en-US" sz="2800" dirty="0"/>
          </a:p>
          <a:p>
            <a:pPr algn="r"/>
            <a:endParaRPr lang="en-US" sz="2800" dirty="0"/>
          </a:p>
          <a:p>
            <a:pPr algn="r"/>
            <a:r>
              <a:rPr lang="ar-SA" sz="2800" dirty="0"/>
              <a:t>العدد و الأدوات وقواعد الأمن والسلامة المصاحب لها.</a:t>
            </a:r>
            <a:r>
              <a:rPr lang="en-US" sz="2800" dirty="0"/>
              <a:t> -</a:t>
            </a:r>
            <a:endParaRPr lang="ar-SA" sz="2800" dirty="0"/>
          </a:p>
          <a:p>
            <a:pPr algn="r"/>
            <a:endParaRPr lang="ar-KW" sz="2800" dirty="0"/>
          </a:p>
        </p:txBody>
      </p:sp>
    </p:spTree>
    <p:extLst>
      <p:ext uri="{BB962C8B-B14F-4D97-AF65-F5344CB8AC3E}">
        <p14:creationId xmlns:p14="http://schemas.microsoft.com/office/powerpoint/2010/main" val="4119726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798" y="1769044"/>
            <a:ext cx="8426615" cy="4463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مربع نص 2"/>
          <p:cNvSpPr txBox="1"/>
          <p:nvPr/>
        </p:nvSpPr>
        <p:spPr>
          <a:xfrm>
            <a:off x="1435141" y="197792"/>
            <a:ext cx="1112556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600" dirty="0"/>
              <a:t>الطريقة الصحيحة للسنفرة</a:t>
            </a:r>
          </a:p>
        </p:txBody>
      </p:sp>
    </p:spTree>
    <p:extLst>
      <p:ext uri="{BB962C8B-B14F-4D97-AF65-F5344CB8AC3E}">
        <p14:creationId xmlns:p14="http://schemas.microsoft.com/office/powerpoint/2010/main" val="1733879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3696152" y="232869"/>
            <a:ext cx="8135205" cy="1116271"/>
          </a:xfrm>
        </p:spPr>
        <p:txBody>
          <a:bodyPr>
            <a:noAutofit/>
          </a:bodyPr>
          <a:lstStyle/>
          <a:p>
            <a:r>
              <a:rPr lang="ar-SA" sz="4800" dirty="0">
                <a:solidFill>
                  <a:schemeClr val="tx1"/>
                </a:solidFill>
              </a:rPr>
              <a:t>أدوات وخامات  التجميع والتثبيت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847" y="1529087"/>
            <a:ext cx="1886805" cy="23166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مربع نص 7"/>
          <p:cNvSpPr txBox="1"/>
          <p:nvPr/>
        </p:nvSpPr>
        <p:spPr>
          <a:xfrm>
            <a:off x="8581907" y="4215144"/>
            <a:ext cx="247074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/>
              <a:t>شريط </a:t>
            </a:r>
          </a:p>
          <a:p>
            <a:pPr algn="ctr"/>
            <a:r>
              <a:rPr lang="ar-SA" sz="3600" dirty="0"/>
              <a:t>لاصق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4111119" y="4215144"/>
            <a:ext cx="217104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/>
              <a:t>مطرقة</a:t>
            </a:r>
          </a:p>
          <a:p>
            <a:pPr algn="ctr"/>
            <a:r>
              <a:rPr lang="ar-SA" sz="3600" dirty="0"/>
              <a:t> و مسامير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346" y="1546456"/>
            <a:ext cx="1926484" cy="22993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 rot="10800000" flipV="1">
            <a:off x="7118763" y="4212781"/>
            <a:ext cx="103981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/>
              <a:t>غراء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568" y="1442527"/>
            <a:ext cx="2171043" cy="249915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4383" y="3080501"/>
            <a:ext cx="1014633" cy="11322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746" y="1249176"/>
            <a:ext cx="2383877" cy="278576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066" y="4335101"/>
            <a:ext cx="1876402" cy="23734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82161" y="4556208"/>
            <a:ext cx="2332671" cy="18904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23663" y="1588190"/>
            <a:ext cx="2653954" cy="21485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101" y="1335470"/>
            <a:ext cx="2253366" cy="26539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23" y="4335101"/>
            <a:ext cx="1890454" cy="22149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عنصر نائب للمحتوى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043006" y="3992965"/>
            <a:ext cx="2332670" cy="30169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مربع نص 5"/>
          <p:cNvSpPr txBox="1"/>
          <p:nvPr/>
        </p:nvSpPr>
        <p:spPr>
          <a:xfrm>
            <a:off x="1428058" y="149448"/>
            <a:ext cx="10579509" cy="7540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300" b="1" dirty="0"/>
              <a:t>الادوات والخامات المستخدمه في تجميع </a:t>
            </a:r>
          </a:p>
        </p:txBody>
      </p:sp>
    </p:spTree>
    <p:extLst>
      <p:ext uri="{BB962C8B-B14F-4D97-AF65-F5344CB8AC3E}">
        <p14:creationId xmlns:p14="http://schemas.microsoft.com/office/powerpoint/2010/main" val="1074391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3926284" y="426127"/>
            <a:ext cx="6797941" cy="813047"/>
          </a:xfrm>
        </p:spPr>
        <p:txBody>
          <a:bodyPr>
            <a:normAutofit fontScale="90000"/>
          </a:bodyPr>
          <a:lstStyle/>
          <a:p>
            <a:pPr algn="ctr"/>
            <a:r>
              <a:rPr lang="ar-SA" sz="7200" dirty="0">
                <a:solidFill>
                  <a:schemeClr val="tx1"/>
                </a:solidFill>
              </a:rPr>
              <a:t>أنواع المسامير </a:t>
            </a: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3926284" y="1810418"/>
            <a:ext cx="3459937" cy="32371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070" y="1810419"/>
            <a:ext cx="3397603" cy="32371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4724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2344575" y="76638"/>
            <a:ext cx="10491687" cy="1318713"/>
          </a:xfrm>
        </p:spPr>
        <p:txBody>
          <a:bodyPr>
            <a:noAutofit/>
          </a:bodyPr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الطريقة الصحيحه لإستخدام السنبك</a:t>
            </a: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7885935" y="1983243"/>
            <a:ext cx="3660201" cy="28915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722" y="1595896"/>
            <a:ext cx="4077059" cy="3707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09A0EBDB-85D9-471E-A365-E3BECA91C9D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1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1778937-339F-416B-9D62-36CF6A3D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745" y="-571501"/>
            <a:ext cx="6252130" cy="641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14D2CD4-3B66-4E7B-817B-15D0AA86BC3D}"/>
              </a:ext>
            </a:extLst>
          </p:cNvPr>
          <p:cNvSpPr txBox="1"/>
          <p:nvPr/>
        </p:nvSpPr>
        <p:spPr>
          <a:xfrm>
            <a:off x="5362575" y="874455"/>
            <a:ext cx="6410325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/>
              <a:t>عند الانتهاء من العمل </a:t>
            </a:r>
          </a:p>
          <a:p>
            <a:pPr algn="ctr"/>
            <a:r>
              <a:rPr lang="ar-SA" sz="4000" b="1" dirty="0"/>
              <a:t>ترتب العدد في </a:t>
            </a:r>
          </a:p>
          <a:p>
            <a:pPr algn="ctr"/>
            <a:r>
              <a:rPr lang="ar-SA" sz="4000" b="1" dirty="0"/>
              <a:t>خزانة حفظ العدد</a:t>
            </a:r>
          </a:p>
          <a:p>
            <a:pPr algn="ctr"/>
            <a:r>
              <a:rPr lang="ar-SA" sz="4000" b="1" dirty="0"/>
              <a:t>ليسهل الوصول إليها</a:t>
            </a:r>
            <a:endParaRPr lang="ar-KW" sz="40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FB152D4-63FB-4353-BB4A-975F3022B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" b="9242"/>
          <a:stretch/>
        </p:blipFill>
        <p:spPr>
          <a:xfrm>
            <a:off x="499190" y="-428627"/>
            <a:ext cx="5021580" cy="612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7893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EE9598E-1DC5-4695-9BCB-96900F747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0" b="4935"/>
          <a:stretch/>
        </p:blipFill>
        <p:spPr>
          <a:xfrm>
            <a:off x="4050792" y="0"/>
            <a:ext cx="7708392" cy="651052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9D76ED5-9BE6-4DA6-9BDA-7E784601D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2" y="932688"/>
            <a:ext cx="321995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83AFDEC4-1CCE-437A-ABD6-04E4DFBF8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590" y="1801368"/>
            <a:ext cx="6217920" cy="3546894"/>
          </a:xfrm>
        </p:spPr>
        <p:txBody>
          <a:bodyPr>
            <a:noAutofit/>
          </a:bodyPr>
          <a:lstStyle/>
          <a:p>
            <a:pPr algn="ctr"/>
            <a:r>
              <a:rPr lang="ar-SA" sz="4400" b="1" dirty="0">
                <a:solidFill>
                  <a:schemeClr val="bg2"/>
                </a:solidFill>
              </a:rPr>
              <a:t>شكراً</a:t>
            </a:r>
            <a:br>
              <a:rPr lang="ar-SA" sz="4400" b="1" dirty="0">
                <a:solidFill>
                  <a:schemeClr val="bg2"/>
                </a:solidFill>
              </a:rPr>
            </a:br>
            <a:br>
              <a:rPr lang="ar-SA" sz="1400" b="1" dirty="0">
                <a:solidFill>
                  <a:schemeClr val="bg2"/>
                </a:solidFill>
              </a:rPr>
            </a:br>
            <a:r>
              <a:rPr lang="ar-SA" sz="4400" b="1" dirty="0">
                <a:solidFill>
                  <a:schemeClr val="bg2"/>
                </a:solidFill>
              </a:rPr>
              <a:t>لحسن استماعكم</a:t>
            </a:r>
            <a:br>
              <a:rPr lang="ar-SA" sz="4400" b="1" dirty="0">
                <a:solidFill>
                  <a:schemeClr val="bg2"/>
                </a:solidFill>
              </a:rPr>
            </a:br>
            <a:br>
              <a:rPr lang="ar-SA" sz="1200" b="1" dirty="0">
                <a:solidFill>
                  <a:schemeClr val="bg2"/>
                </a:solidFill>
              </a:rPr>
            </a:br>
            <a:r>
              <a:rPr lang="ar-SA" sz="4400" b="1" dirty="0">
                <a:solidFill>
                  <a:schemeClr val="bg2"/>
                </a:solidFill>
              </a:rPr>
              <a:t>هيا نعمل</a:t>
            </a:r>
            <a:endParaRPr lang="ar-KW" sz="4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53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4419725" y="18810"/>
            <a:ext cx="10364451" cy="1399591"/>
          </a:xfrm>
        </p:spPr>
        <p:txBody>
          <a:bodyPr>
            <a:normAutofit/>
          </a:bodyPr>
          <a:lstStyle/>
          <a:p>
            <a:r>
              <a:rPr lang="ar-SA" sz="4400" b="1" dirty="0">
                <a:solidFill>
                  <a:schemeClr val="accent2">
                    <a:lumMod val="50000"/>
                  </a:schemeClr>
                </a:solidFill>
              </a:rPr>
              <a:t>إرشادات الأمن والسلامة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5617176" y="4774107"/>
            <a:ext cx="7031826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داخل الورشة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الحرص على ارتداء البالطو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قبل الدخول للورشة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مربع نص 3"/>
          <p:cNvSpPr txBox="1"/>
          <p:nvPr/>
        </p:nvSpPr>
        <p:spPr>
          <a:xfrm rot="10800000" flipV="1">
            <a:off x="3185780" y="4791455"/>
            <a:ext cx="521265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أثناء العمل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تجنب المزاح بالعدد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والأدوات أثناء العمل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032" y="2083893"/>
            <a:ext cx="2418924" cy="25887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0" name="رابط مستقيم 9"/>
          <p:cNvCxnSpPr>
            <a:cxnSpLocks/>
          </p:cNvCxnSpPr>
          <p:nvPr/>
        </p:nvCxnSpPr>
        <p:spPr>
          <a:xfrm flipH="1">
            <a:off x="4673633" y="1582993"/>
            <a:ext cx="5673668" cy="0"/>
          </a:xfrm>
          <a:prstGeom prst="line">
            <a:avLst/>
          </a:prstGeom>
          <a:ln w="50800">
            <a:solidFill>
              <a:schemeClr val="tx1">
                <a:alpha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صورة 6">
            <a:extLst>
              <a:ext uri="{FF2B5EF4-FFF2-40B4-BE49-F238E27FC236}">
                <a16:creationId xmlns:a16="http://schemas.microsoft.com/office/drawing/2014/main" id="{76387B51-CF6A-4406-8B03-B39D84423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780" y="2091155"/>
            <a:ext cx="2418924" cy="25255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2420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4C0A762C-29CE-47B8-A16D-FEDBC64C6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9655" y="117273"/>
            <a:ext cx="6578354" cy="2205723"/>
          </a:xfr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A9CBD6F5-4FA4-47DF-B7D1-39C6B132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704" y="1022084"/>
            <a:ext cx="5343277" cy="1054491"/>
          </a:xfrm>
        </p:spPr>
        <p:txBody>
          <a:bodyPr>
            <a:noAutofit/>
          </a:bodyPr>
          <a:lstStyle/>
          <a:p>
            <a:pPr algn="ctr"/>
            <a:r>
              <a:rPr lang="ar-KW" sz="4000" b="1" dirty="0">
                <a:solidFill>
                  <a:schemeClr val="tx1"/>
                </a:solidFill>
              </a:rPr>
              <a:t>قـوانين الـورشة</a:t>
            </a:r>
            <a:br>
              <a:rPr lang="ar-KW" sz="4000" b="1" dirty="0">
                <a:solidFill>
                  <a:schemeClr val="tx1"/>
                </a:solidFill>
              </a:rPr>
            </a:br>
            <a:endParaRPr lang="ar-KW" sz="4000" b="1" dirty="0">
              <a:solidFill>
                <a:schemeClr val="tx1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059B9E0-0714-4515-B9FC-18EE0C1E097F}"/>
              </a:ext>
            </a:extLst>
          </p:cNvPr>
          <p:cNvSpPr txBox="1"/>
          <p:nvPr/>
        </p:nvSpPr>
        <p:spPr>
          <a:xfrm>
            <a:off x="1088009" y="2369604"/>
            <a:ext cx="10160000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الالتزام بارتداء البالطو قبل الدخول للورشة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الجلوس في المقاعد المخصصة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التزام الهدوء والاستئذان برفع اليد قبل الكلام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تجنب اللعب بالأدوات والعدد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عدم لمس فتيلة البنك النجاري وذلك حرصاً على سلامتك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عند العمل على طاولة البنك النجاري يجب ترك مسافة خطوتين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التقيد بإرشادات الأمن والسلامة المذكورة  للأدوات والعدد المستخدمة في كل حصة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2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C22AFBF-B1AE-4AC0-ABED-EA3E19786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941" y="745168"/>
            <a:ext cx="5545215" cy="554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D61F497-5329-44CC-A263-21F95057DD35}"/>
              </a:ext>
            </a:extLst>
          </p:cNvPr>
          <p:cNvSpPr txBox="1"/>
          <p:nvPr/>
        </p:nvSpPr>
        <p:spPr>
          <a:xfrm>
            <a:off x="6912931" y="1955242"/>
            <a:ext cx="406523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استكمال القطع وضبط التمرين العملي المراد تنفيذه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04BBDC8-BCBD-4A44-8FD8-026B24F18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35" y="541537"/>
            <a:ext cx="4589111" cy="60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45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جمة ذات 32 نقطة 1"/>
          <p:cNvSpPr/>
          <p:nvPr/>
        </p:nvSpPr>
        <p:spPr>
          <a:xfrm>
            <a:off x="1942823" y="194266"/>
            <a:ext cx="8667981" cy="1931215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/>
              <a:t>خطة العمل</a:t>
            </a:r>
          </a:p>
        </p:txBody>
      </p:sp>
      <p:sp>
        <p:nvSpPr>
          <p:cNvPr id="3" name="وسيلة شرح مع سهم إلى الأسفل 2"/>
          <p:cNvSpPr/>
          <p:nvPr/>
        </p:nvSpPr>
        <p:spPr>
          <a:xfrm>
            <a:off x="8086794" y="2241717"/>
            <a:ext cx="3622306" cy="2590430"/>
          </a:xfrm>
          <a:prstGeom prst="downArrowCallout">
            <a:avLst>
              <a:gd name="adj1" fmla="val 23684"/>
              <a:gd name="adj2" fmla="val 22368"/>
              <a:gd name="adj3" fmla="val 25000"/>
              <a:gd name="adj4" fmla="val 73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761" y="2324745"/>
            <a:ext cx="1669692" cy="1560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435" y="2324745"/>
            <a:ext cx="1611684" cy="164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وسيلة شرح مع سهم إلى اليسار 6"/>
          <p:cNvSpPr/>
          <p:nvPr/>
        </p:nvSpPr>
        <p:spPr>
          <a:xfrm>
            <a:off x="8086794" y="4881964"/>
            <a:ext cx="3622306" cy="1826588"/>
          </a:xfrm>
          <a:prstGeom prst="leftArrowCallout">
            <a:avLst>
              <a:gd name="adj1" fmla="val 36531"/>
              <a:gd name="adj2" fmla="val 25000"/>
              <a:gd name="adj3" fmla="val 25000"/>
              <a:gd name="adj4" fmla="val 80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366" y="4936482"/>
            <a:ext cx="2693745" cy="1717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وسيلة شرح مع سهم إلى اليسار 9"/>
          <p:cNvSpPr/>
          <p:nvPr/>
        </p:nvSpPr>
        <p:spPr>
          <a:xfrm>
            <a:off x="4475882" y="2241717"/>
            <a:ext cx="3369915" cy="4358898"/>
          </a:xfrm>
          <a:prstGeom prst="leftArrowCallout">
            <a:avLst>
              <a:gd name="adj1" fmla="val 21026"/>
              <a:gd name="adj2" fmla="val 27004"/>
              <a:gd name="adj3" fmla="val 30464"/>
              <a:gd name="adj4" fmla="val 67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089" y="2317363"/>
            <a:ext cx="2081174" cy="220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مستطيل 11"/>
          <p:cNvSpPr/>
          <p:nvPr/>
        </p:nvSpPr>
        <p:spPr>
          <a:xfrm>
            <a:off x="369129" y="2630037"/>
            <a:ext cx="3989539" cy="3269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190" y="3255471"/>
            <a:ext cx="870423" cy="2263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8485" y="3299523"/>
            <a:ext cx="1149015" cy="2219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209" y="3235034"/>
            <a:ext cx="967199" cy="216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900" y="3173707"/>
            <a:ext cx="1158120" cy="228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2089" y="4597272"/>
            <a:ext cx="2275436" cy="200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1398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682035" y="1775233"/>
            <a:ext cx="3652487" cy="30702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100" y="1760973"/>
            <a:ext cx="3850245" cy="309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مربع نص 5"/>
          <p:cNvSpPr txBox="1"/>
          <p:nvPr/>
        </p:nvSpPr>
        <p:spPr>
          <a:xfrm>
            <a:off x="6096000" y="4920799"/>
            <a:ext cx="6612129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100" dirty="0"/>
              <a:t>المبرد الخشابي والحدادي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2955015" y="5210266"/>
            <a:ext cx="450004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/>
              <a:t>أوراق صنفره</a:t>
            </a:r>
          </a:p>
        </p:txBody>
      </p:sp>
      <p:sp>
        <p:nvSpPr>
          <p:cNvPr id="7" name="العنوان 1">
            <a:extLst>
              <a:ext uri="{FF2B5EF4-FFF2-40B4-BE49-F238E27FC236}">
                <a16:creationId xmlns:a16="http://schemas.microsoft.com/office/drawing/2014/main" id="{97A7922E-91C2-42A1-B400-ADAA1C6F0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549" y="177635"/>
            <a:ext cx="10364451" cy="1218586"/>
          </a:xfrm>
        </p:spPr>
        <p:txBody>
          <a:bodyPr>
            <a:normAutofit/>
          </a:bodyPr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أدوات وخامات</a:t>
            </a:r>
            <a:r>
              <a:rPr lang="ar-KW" b="1" dirty="0">
                <a:solidFill>
                  <a:schemeClr val="tx1"/>
                </a:solidFill>
              </a:rPr>
              <a:t> </a:t>
            </a:r>
            <a:r>
              <a:rPr lang="ar-SA" b="1" dirty="0">
                <a:solidFill>
                  <a:schemeClr val="tx1"/>
                </a:solidFill>
              </a:rPr>
              <a:t>التنعيم والصقل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5700676" y="117198"/>
            <a:ext cx="5427571" cy="1573794"/>
          </a:xfrm>
        </p:spPr>
        <p:txBody>
          <a:bodyPr/>
          <a:lstStyle/>
          <a:p>
            <a:r>
              <a:rPr lang="ar-SA" dirty="0">
                <a:solidFill>
                  <a:schemeClr val="tx1"/>
                </a:solidFill>
              </a:rPr>
              <a:t>الحذر عند استخدام المبارد</a:t>
            </a: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4373" y="1146918"/>
            <a:ext cx="3450490" cy="3975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97" y="245434"/>
            <a:ext cx="1982750" cy="198275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935" y="1423641"/>
            <a:ext cx="5427570" cy="4837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478">
            <a:off x="5176956" y="4729936"/>
            <a:ext cx="1838087" cy="18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39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3166773" y="740993"/>
            <a:ext cx="8800327" cy="1169263"/>
          </a:xfrm>
        </p:spPr>
        <p:txBody>
          <a:bodyPr>
            <a:noAutofit/>
          </a:bodyPr>
          <a:lstStyle/>
          <a:p>
            <a:pPr algn="ctr"/>
            <a:r>
              <a:rPr lang="ar-SA" sz="4800" b="1" dirty="0">
                <a:solidFill>
                  <a:schemeClr val="accent3">
                    <a:lumMod val="50000"/>
                  </a:schemeClr>
                </a:solidFill>
              </a:rPr>
              <a:t>استخدام المبرد الخشابي </a:t>
            </a:r>
            <a:br>
              <a:rPr lang="ar-SA" sz="48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ar-SA" sz="4800" b="1" dirty="0">
                <a:solidFill>
                  <a:schemeClr val="accent3">
                    <a:lumMod val="50000"/>
                  </a:schemeClr>
                </a:solidFill>
              </a:rPr>
              <a:t>في الضبط والتسوية</a:t>
            </a:r>
          </a:p>
          <a:p>
            <a:pPr algn="ctr"/>
            <a:endParaRPr lang="ar-SA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75" t="28118" r="11460" b="36382"/>
          <a:stretch/>
        </p:blipFill>
        <p:spPr>
          <a:xfrm rot="10800000">
            <a:off x="3980295" y="2078931"/>
            <a:ext cx="6566376" cy="41335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3932808" y="408373"/>
            <a:ext cx="7644614" cy="1295215"/>
          </a:xfrm>
        </p:spPr>
        <p:txBody>
          <a:bodyPr>
            <a:noAutofit/>
          </a:bodyPr>
          <a:lstStyle/>
          <a:p>
            <a:pPr algn="ctr"/>
            <a:r>
              <a:rPr lang="ar-SA" sz="4400" b="1" dirty="0">
                <a:solidFill>
                  <a:schemeClr val="accent3">
                    <a:lumMod val="50000"/>
                  </a:schemeClr>
                </a:solidFill>
              </a:rPr>
              <a:t>استخدام المبرد الحدادي </a:t>
            </a:r>
            <a:br>
              <a:rPr lang="ar-SA" sz="4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</a:rPr>
              <a:t>في التنعيم النهائي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144" y="2004301"/>
            <a:ext cx="6169980" cy="42100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إطار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TM03457475[[fn=إطار]]</Template>
  <TotalTime>2833</TotalTime>
  <Words>168</Words>
  <Application>Microsoft Office PowerPoint</Application>
  <PresentationFormat>شاشة عريضة</PresentationFormat>
  <Paragraphs>46</Paragraphs>
  <Slides>17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Arial</vt:lpstr>
      <vt:lpstr>Calibri</vt:lpstr>
      <vt:lpstr>Corbel</vt:lpstr>
      <vt:lpstr>Wingdings 2</vt:lpstr>
      <vt:lpstr>إطار</vt:lpstr>
      <vt:lpstr>عرض تقديمي في PowerPoint</vt:lpstr>
      <vt:lpstr>إرشادات الأمن والسلامة</vt:lpstr>
      <vt:lpstr>قـوانين الـورشة </vt:lpstr>
      <vt:lpstr>عرض تقديمي في PowerPoint</vt:lpstr>
      <vt:lpstr>عرض تقديمي في PowerPoint</vt:lpstr>
      <vt:lpstr>أدوات وخامات التنعيم والصقل</vt:lpstr>
      <vt:lpstr>الحذر عند استخدام المبارد</vt:lpstr>
      <vt:lpstr>استخدام المبرد الخشابي  في الضبط والتسوية </vt:lpstr>
      <vt:lpstr>استخدام المبرد الحدادي  في التنعيم النهائي</vt:lpstr>
      <vt:lpstr>عرض تقديمي في PowerPoint</vt:lpstr>
      <vt:lpstr>أدوات وخامات  التجميع والتثبيت</vt:lpstr>
      <vt:lpstr>عرض تقديمي في PowerPoint</vt:lpstr>
      <vt:lpstr>أنواع المسامير </vt:lpstr>
      <vt:lpstr>الطريقة الصحيحه لإستخدام السنبك</vt:lpstr>
      <vt:lpstr>عرض تقديمي في PowerPoint</vt:lpstr>
      <vt:lpstr>عرض تقديمي في PowerPoint</vt:lpstr>
      <vt:lpstr>شكراً  لحسن استماعكم  هيا نعمل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نعيمة حسن</dc:creator>
  <cp:lastModifiedBy>نعيمة حسن</cp:lastModifiedBy>
  <cp:revision>18</cp:revision>
  <dcterms:created xsi:type="dcterms:W3CDTF">2022-10-17T05:16:05Z</dcterms:created>
  <dcterms:modified xsi:type="dcterms:W3CDTF">2022-10-21T18:19:49Z</dcterms:modified>
</cp:coreProperties>
</file>