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311" r:id="rId7"/>
    <p:sldId id="262" r:id="rId8"/>
    <p:sldId id="265" r:id="rId9"/>
    <p:sldId id="312" r:id="rId10"/>
    <p:sldId id="276" r:id="rId11"/>
    <p:sldId id="313" r:id="rId12"/>
    <p:sldId id="277" r:id="rId13"/>
    <p:sldId id="286" r:id="rId14"/>
    <p:sldId id="287" r:id="rId15"/>
  </p:sldIdLst>
  <p:sldSz cx="9144000" cy="5143500" type="screen16x9"/>
  <p:notesSz cx="6858000" cy="9144000"/>
  <p:embeddedFontLst>
    <p:embeddedFont>
      <p:font typeface="Barlow Medium" panose="00000600000000000000" pitchFamily="2" charset="0"/>
      <p:regular r:id="rId17"/>
      <p:bold r:id="rId18"/>
      <p:italic r:id="rId19"/>
      <p:boldItalic r:id="rId20"/>
    </p:embeddedFont>
    <p:embeddedFont>
      <p:font typeface="Lato" panose="020F0502020204030204" pitchFamily="34" charset="0"/>
      <p:regular r:id="rId21"/>
      <p:bold r:id="rId22"/>
      <p:italic r:id="rId23"/>
      <p:boldItalic r:id="rId24"/>
    </p:embeddedFont>
    <p:embeddedFont>
      <p:font typeface="Open Sans ExtraBold" panose="020B0906030804020204" pitchFamily="34" charset="0"/>
      <p:bold r:id="rId25"/>
      <p:boldItalic r:id="rId26"/>
    </p:embeddedFont>
    <p:embeddedFont>
      <p:font typeface="Patrick Hand" panose="00000500000000000000" pitchFamily="2" charset="0"/>
      <p:regular r:id="rId27"/>
    </p:embeddedFont>
    <p:embeddedFont>
      <p:font typeface="Poppins" panose="00000500000000000000" pitchFamily="2" charset="0"/>
      <p:regular r:id="rId28"/>
      <p:bold r:id="rId29"/>
      <p:italic r:id="rId30"/>
      <p:boldItalic r:id="rId31"/>
    </p:embeddedFont>
    <p:embeddedFont>
      <p:font typeface="Roboto Condensed Light" panose="020F0502020204030204" pitchFamily="2" charset="0"/>
      <p:regular r:id="rId32"/>
      <p: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423E05-6438-4085-9773-E7ECC34D273C}">
  <a:tblStyle styleId="{66423E05-6438-4085-9773-E7ECC34D27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21" Type="http://schemas.openxmlformats.org/officeDocument/2006/relationships/font" Target="fonts/font5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font" Target="fonts/font17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gea0f85ef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4" name="Google Shape;1824;gea0f85ef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4" name="Google Shape;2394;ge82d3be905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5" name="Google Shape;2395;ge82d3be905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Google Shape;1934;gea9a956c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5" name="Google Shape;1935;gea9a956c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3664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3" name="Google Shape;2423;ge82d3be90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4" name="Google Shape;2424;ge82d3be90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" name="Google Shape;2767;ge82d3be905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8" name="Google Shape;2768;ge82d3be905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" name="Google Shape;2789;ge82d3be905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0" name="Google Shape;2790;ge82d3be905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ge9d65709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2" name="Google Shape;1882;ge9d65709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" name="Google Shape;1887;gea0f85ef3a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8" name="Google Shape;1888;gea0f85ef3a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Google Shape;1934;gea9a956c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5" name="Google Shape;1935;gea9a956c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" name="Google Shape;1897;ge9d65709e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8" name="Google Shape;1898;ge9d65709e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Google Shape;1934;gea9a956c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5" name="Google Shape;1935;gea9a956c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5541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e82d3be90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e82d3be90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" name="Google Shape;2167;ge82d3be90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8" name="Google Shape;2168;ge82d3be90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Google Shape;1934;gea9a956c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5" name="Google Shape;1935;gea9a956c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397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298033">
            <a:off x="-897041" y="-764409"/>
            <a:ext cx="4503329" cy="2460629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554000" y="-120080"/>
            <a:ext cx="3575792" cy="1541306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289690" y="4448410"/>
            <a:ext cx="3647150" cy="2197875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75471" y="-200761"/>
            <a:ext cx="662022" cy="1356555"/>
            <a:chOff x="-75471" y="-200761"/>
            <a:chExt cx="662022" cy="1356555"/>
          </a:xfrm>
        </p:grpSpPr>
        <p:sp>
          <p:nvSpPr>
            <p:cNvPr id="13" name="Google Shape;13;p2"/>
            <p:cNvSpPr/>
            <p:nvPr/>
          </p:nvSpPr>
          <p:spPr>
            <a:xfrm rot="-10383240" flipH="1">
              <a:off x="-5047" y="-67630"/>
              <a:ext cx="521174" cy="11963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10383240" flipH="1">
              <a:off x="194982" y="-189869"/>
              <a:ext cx="260133" cy="1318064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10383240" flipH="1">
              <a:off x="88311" y="898489"/>
              <a:ext cx="68943" cy="75414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-10383240" flipH="1">
              <a:off x="69522" y="839057"/>
              <a:ext cx="88272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10383240" flipH="1">
              <a:off x="160191" y="914442"/>
              <a:ext cx="63437" cy="109418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0383240" flipH="1">
              <a:off x="-23802" y="648019"/>
              <a:ext cx="380535" cy="261978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0383240" flipH="1">
              <a:off x="-14871" y="533989"/>
              <a:ext cx="275772" cy="154462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0383240" flipH="1">
              <a:off x="152397" y="143297"/>
              <a:ext cx="67098" cy="92842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-10383240" flipH="1">
              <a:off x="128367" y="260030"/>
              <a:ext cx="304269" cy="252782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-10383240" flipH="1">
              <a:off x="381093" y="175528"/>
              <a:ext cx="128690" cy="260133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 rot="-474731">
            <a:off x="-13155" y="4316735"/>
            <a:ext cx="530872" cy="964793"/>
            <a:chOff x="2999200" y="4078725"/>
            <a:chExt cx="735925" cy="1337450"/>
          </a:xfrm>
        </p:grpSpPr>
        <p:sp>
          <p:nvSpPr>
            <p:cNvPr id="24" name="Google Shape;24;p2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415843" y="4524790"/>
            <a:ext cx="782220" cy="1394900"/>
            <a:chOff x="415843" y="4524790"/>
            <a:chExt cx="782220" cy="1394900"/>
          </a:xfrm>
        </p:grpSpPr>
        <p:sp>
          <p:nvSpPr>
            <p:cNvPr id="55" name="Google Shape;55;p2"/>
            <p:cNvSpPr/>
            <p:nvPr/>
          </p:nvSpPr>
          <p:spPr>
            <a:xfrm rot="-797448" flipH="1">
              <a:off x="546372" y="4568675"/>
              <a:ext cx="521163" cy="1196274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-797448" flipH="1">
              <a:off x="632897" y="4589404"/>
              <a:ext cx="260128" cy="1318036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-797448" flipH="1">
              <a:off x="756722" y="4702560"/>
              <a:ext cx="68942" cy="75413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-797448" flipH="1">
              <a:off x="775700" y="4752498"/>
              <a:ext cx="88270" cy="78166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-797448" flipH="1">
              <a:off x="683218" y="4678550"/>
              <a:ext cx="63435" cy="10941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-797448" flipH="1">
              <a:off x="614314" y="4771871"/>
              <a:ext cx="380527" cy="261972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797448" flipH="1">
              <a:off x="765498" y="4968027"/>
              <a:ext cx="275766" cy="154459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797448" flipH="1">
              <a:off x="956583" y="5416079"/>
              <a:ext cx="67097" cy="92840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-797448" flipH="1">
              <a:off x="681245" y="5184260"/>
              <a:ext cx="304263" cy="252776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-797448" flipH="1">
              <a:off x="642239" y="5313469"/>
              <a:ext cx="128687" cy="260128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2"/>
          <p:cNvSpPr/>
          <p:nvPr/>
        </p:nvSpPr>
        <p:spPr>
          <a:xfrm rot="207733" flipH="1">
            <a:off x="18931" y="3226900"/>
            <a:ext cx="137652" cy="211110"/>
          </a:xfrm>
          <a:custGeom>
            <a:avLst/>
            <a:gdLst/>
            <a:ahLst/>
            <a:cxnLst/>
            <a:rect l="l" t="t" r="r" b="b"/>
            <a:pathLst>
              <a:path w="3822" h="5862" fill="none" extrusionOk="0">
                <a:moveTo>
                  <a:pt x="3822" y="2850"/>
                </a:moveTo>
                <a:cubicBezTo>
                  <a:pt x="2753" y="2105"/>
                  <a:pt x="2235" y="1198"/>
                  <a:pt x="1749" y="0"/>
                </a:cubicBezTo>
                <a:cubicBezTo>
                  <a:pt x="1296" y="1295"/>
                  <a:pt x="842" y="2202"/>
                  <a:pt x="0" y="2688"/>
                </a:cubicBezTo>
                <a:cubicBezTo>
                  <a:pt x="875" y="3530"/>
                  <a:pt x="1490" y="4631"/>
                  <a:pt x="1684" y="5861"/>
                </a:cubicBezTo>
                <a:cubicBezTo>
                  <a:pt x="1749" y="4469"/>
                  <a:pt x="2591" y="3530"/>
                  <a:pt x="3822" y="2850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 rot="207733" flipH="1">
            <a:off x="271967" y="2888191"/>
            <a:ext cx="137652" cy="209958"/>
          </a:xfrm>
          <a:custGeom>
            <a:avLst/>
            <a:gdLst/>
            <a:ahLst/>
            <a:cxnLst/>
            <a:rect l="l" t="t" r="r" b="b"/>
            <a:pathLst>
              <a:path w="3822" h="5830" fill="none" extrusionOk="0">
                <a:moveTo>
                  <a:pt x="3821" y="2850"/>
                </a:moveTo>
                <a:cubicBezTo>
                  <a:pt x="2753" y="2073"/>
                  <a:pt x="2235" y="1198"/>
                  <a:pt x="1749" y="0"/>
                </a:cubicBezTo>
                <a:cubicBezTo>
                  <a:pt x="1296" y="1263"/>
                  <a:pt x="842" y="2202"/>
                  <a:pt x="0" y="2688"/>
                </a:cubicBezTo>
                <a:cubicBezTo>
                  <a:pt x="875" y="3530"/>
                  <a:pt x="1490" y="4631"/>
                  <a:pt x="1684" y="5829"/>
                </a:cubicBezTo>
                <a:cubicBezTo>
                  <a:pt x="1749" y="4469"/>
                  <a:pt x="2591" y="3530"/>
                  <a:pt x="3821" y="2850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 rot="207733" flipH="1">
            <a:off x="-233849" y="3311678"/>
            <a:ext cx="162143" cy="248456"/>
          </a:xfrm>
          <a:custGeom>
            <a:avLst/>
            <a:gdLst/>
            <a:ahLst/>
            <a:cxnLst/>
            <a:rect l="l" t="t" r="r" b="b"/>
            <a:pathLst>
              <a:path w="4502" h="6899" fill="none" extrusionOk="0">
                <a:moveTo>
                  <a:pt x="4501" y="3369"/>
                </a:moveTo>
                <a:cubicBezTo>
                  <a:pt x="3271" y="2462"/>
                  <a:pt x="2656" y="1393"/>
                  <a:pt x="2073" y="1"/>
                </a:cubicBezTo>
                <a:cubicBezTo>
                  <a:pt x="1522" y="1490"/>
                  <a:pt x="1004" y="2591"/>
                  <a:pt x="0" y="3174"/>
                </a:cubicBezTo>
                <a:cubicBezTo>
                  <a:pt x="1069" y="4243"/>
                  <a:pt x="1878" y="5700"/>
                  <a:pt x="2008" y="6898"/>
                </a:cubicBezTo>
                <a:cubicBezTo>
                  <a:pt x="2073" y="5279"/>
                  <a:pt x="3077" y="4178"/>
                  <a:pt x="4501" y="3369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 rot="207733" flipH="1">
            <a:off x="-271983" y="2797397"/>
            <a:ext cx="191316" cy="298587"/>
          </a:xfrm>
          <a:custGeom>
            <a:avLst/>
            <a:gdLst/>
            <a:ahLst/>
            <a:cxnLst/>
            <a:rect l="l" t="t" r="r" b="b"/>
            <a:pathLst>
              <a:path w="5312" h="8291" fill="none" extrusionOk="0">
                <a:moveTo>
                  <a:pt x="1" y="4146"/>
                </a:moveTo>
                <a:cubicBezTo>
                  <a:pt x="1426" y="3142"/>
                  <a:pt x="2527" y="1684"/>
                  <a:pt x="3077" y="1"/>
                </a:cubicBezTo>
                <a:cubicBezTo>
                  <a:pt x="3142" y="1749"/>
                  <a:pt x="3984" y="3368"/>
                  <a:pt x="5312" y="4502"/>
                </a:cubicBezTo>
                <a:cubicBezTo>
                  <a:pt x="3854" y="5182"/>
                  <a:pt x="2883" y="6639"/>
                  <a:pt x="2786" y="8291"/>
                </a:cubicBezTo>
                <a:lnTo>
                  <a:pt x="875" y="4146"/>
                </a:ln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 txBox="1">
            <a:spLocks noGrp="1"/>
          </p:cNvSpPr>
          <p:nvPr>
            <p:ph type="ctrTitle"/>
          </p:nvPr>
        </p:nvSpPr>
        <p:spPr>
          <a:xfrm>
            <a:off x="728400" y="1726550"/>
            <a:ext cx="4512000" cy="23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38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0" name="Google Shape;70;p2"/>
          <p:cNvSpPr txBox="1">
            <a:spLocks noGrp="1"/>
          </p:cNvSpPr>
          <p:nvPr>
            <p:ph type="subTitle" idx="1"/>
          </p:nvPr>
        </p:nvSpPr>
        <p:spPr>
          <a:xfrm>
            <a:off x="728400" y="4042675"/>
            <a:ext cx="4512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"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22"/>
          <p:cNvSpPr txBox="1">
            <a:spLocks noGrp="1"/>
          </p:cNvSpPr>
          <p:nvPr>
            <p:ph type="title"/>
          </p:nvPr>
        </p:nvSpPr>
        <p:spPr>
          <a:xfrm flipH="1">
            <a:off x="1118593" y="1675682"/>
            <a:ext cx="3077400" cy="5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1071;p22"/>
          <p:cNvSpPr txBox="1">
            <a:spLocks noGrp="1"/>
          </p:cNvSpPr>
          <p:nvPr>
            <p:ph type="subTitle" idx="1"/>
          </p:nvPr>
        </p:nvSpPr>
        <p:spPr>
          <a:xfrm flipH="1">
            <a:off x="1118593" y="2241118"/>
            <a:ext cx="3077400" cy="12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1072;p22"/>
          <p:cNvSpPr/>
          <p:nvPr/>
        </p:nvSpPr>
        <p:spPr>
          <a:xfrm rot="-250664" flipH="1">
            <a:off x="6033846" y="-1254135"/>
            <a:ext cx="4502952" cy="2460423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22"/>
          <p:cNvSpPr/>
          <p:nvPr/>
        </p:nvSpPr>
        <p:spPr>
          <a:xfrm rot="121466" flipH="1">
            <a:off x="6426116" y="-473853"/>
            <a:ext cx="3575732" cy="1541280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22"/>
          <p:cNvSpPr/>
          <p:nvPr/>
        </p:nvSpPr>
        <p:spPr>
          <a:xfrm rot="1530561" flipH="1">
            <a:off x="-796495" y="4117223"/>
            <a:ext cx="4452884" cy="2394895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5" name="Google Shape;1075;p22"/>
          <p:cNvGrpSpPr/>
          <p:nvPr/>
        </p:nvGrpSpPr>
        <p:grpSpPr>
          <a:xfrm rot="10800000">
            <a:off x="1174531" y="3877388"/>
            <a:ext cx="1068905" cy="1523728"/>
            <a:chOff x="7155728" y="-238825"/>
            <a:chExt cx="1068905" cy="1523728"/>
          </a:xfrm>
        </p:grpSpPr>
        <p:sp>
          <p:nvSpPr>
            <p:cNvPr id="1076" name="Google Shape;1076;p22"/>
            <p:cNvSpPr/>
            <p:nvPr/>
          </p:nvSpPr>
          <p:spPr>
            <a:xfrm rot="-9302081">
              <a:off x="7405225" y="-82445"/>
              <a:ext cx="569911" cy="1308215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2"/>
            <p:cNvSpPr/>
            <p:nvPr/>
          </p:nvSpPr>
          <p:spPr>
            <a:xfrm rot="-9302081">
              <a:off x="7518903" y="-246155"/>
              <a:ext cx="284459" cy="144137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2"/>
            <p:cNvSpPr/>
            <p:nvPr/>
          </p:nvSpPr>
          <p:spPr>
            <a:xfrm rot="-9302081">
              <a:off x="7541184" y="983734"/>
              <a:ext cx="75390" cy="82470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2"/>
            <p:cNvSpPr/>
            <p:nvPr/>
          </p:nvSpPr>
          <p:spPr>
            <a:xfrm rot="-9302081">
              <a:off x="7572649" y="933614"/>
              <a:ext cx="96527" cy="8548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2"/>
            <p:cNvSpPr/>
            <p:nvPr/>
          </p:nvSpPr>
          <p:spPr>
            <a:xfrm rot="-9302081">
              <a:off x="7460977" y="955774"/>
              <a:ext cx="69369" cy="119654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2"/>
            <p:cNvSpPr/>
            <p:nvPr/>
          </p:nvSpPr>
          <p:spPr>
            <a:xfrm rot="-9302081">
              <a:off x="7421145" y="710566"/>
              <a:ext cx="416120" cy="286486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2"/>
            <p:cNvSpPr/>
            <p:nvPr/>
          </p:nvSpPr>
          <p:spPr>
            <a:xfrm rot="-9302081">
              <a:off x="7615760" y="638720"/>
              <a:ext cx="301561" cy="168912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2"/>
            <p:cNvSpPr/>
            <p:nvPr/>
          </p:nvSpPr>
          <p:spPr>
            <a:xfrm rot="-9302081">
              <a:off x="7583957" y="285259"/>
              <a:ext cx="332722" cy="27643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22"/>
            <p:cNvSpPr/>
            <p:nvPr/>
          </p:nvSpPr>
          <p:spPr>
            <a:xfrm rot="-9302081">
              <a:off x="7573584" y="110874"/>
              <a:ext cx="140724" cy="284469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5" name="Google Shape;1085;p22"/>
          <p:cNvGrpSpPr/>
          <p:nvPr/>
        </p:nvGrpSpPr>
        <p:grpSpPr>
          <a:xfrm rot="227224">
            <a:off x="618667" y="3844783"/>
            <a:ext cx="648317" cy="1352874"/>
            <a:chOff x="1932175" y="4299750"/>
            <a:chExt cx="522200" cy="1089700"/>
          </a:xfrm>
        </p:grpSpPr>
        <p:sp>
          <p:nvSpPr>
            <p:cNvPr id="1086" name="Google Shape;1086;p22"/>
            <p:cNvSpPr/>
            <p:nvPr/>
          </p:nvSpPr>
          <p:spPr>
            <a:xfrm>
              <a:off x="2198525" y="4508625"/>
              <a:ext cx="44550" cy="880825"/>
            </a:xfrm>
            <a:custGeom>
              <a:avLst/>
              <a:gdLst/>
              <a:ahLst/>
              <a:cxnLst/>
              <a:rect l="l" t="t" r="r" b="b"/>
              <a:pathLst>
                <a:path w="1782" h="35233" fill="none" extrusionOk="0">
                  <a:moveTo>
                    <a:pt x="551" y="0"/>
                  </a:moveTo>
                  <a:cubicBezTo>
                    <a:pt x="1781" y="2526"/>
                    <a:pt x="1717" y="5473"/>
                    <a:pt x="1296" y="8258"/>
                  </a:cubicBezTo>
                  <a:cubicBezTo>
                    <a:pt x="875" y="11043"/>
                    <a:pt x="98" y="13795"/>
                    <a:pt x="0" y="16612"/>
                  </a:cubicBezTo>
                  <a:cubicBezTo>
                    <a:pt x="0" y="18264"/>
                    <a:pt x="98" y="19883"/>
                    <a:pt x="292" y="21535"/>
                  </a:cubicBezTo>
                  <a:cubicBezTo>
                    <a:pt x="778" y="26101"/>
                    <a:pt x="1263" y="30667"/>
                    <a:pt x="1749" y="3523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2"/>
            <p:cNvSpPr/>
            <p:nvPr/>
          </p:nvSpPr>
          <p:spPr>
            <a:xfrm>
              <a:off x="2135375" y="4299750"/>
              <a:ext cx="93925" cy="197550"/>
            </a:xfrm>
            <a:custGeom>
              <a:avLst/>
              <a:gdLst/>
              <a:ahLst/>
              <a:cxnLst/>
              <a:rect l="l" t="t" r="r" b="b"/>
              <a:pathLst>
                <a:path w="3757" h="7902" fill="none" extrusionOk="0">
                  <a:moveTo>
                    <a:pt x="33" y="1198"/>
                  </a:moveTo>
                  <a:cubicBezTo>
                    <a:pt x="0" y="875"/>
                    <a:pt x="65" y="551"/>
                    <a:pt x="260" y="292"/>
                  </a:cubicBezTo>
                  <a:cubicBezTo>
                    <a:pt x="616" y="0"/>
                    <a:pt x="1102" y="33"/>
                    <a:pt x="1393" y="292"/>
                  </a:cubicBezTo>
                  <a:cubicBezTo>
                    <a:pt x="1717" y="583"/>
                    <a:pt x="1911" y="972"/>
                    <a:pt x="2041" y="1360"/>
                  </a:cubicBezTo>
                  <a:cubicBezTo>
                    <a:pt x="2688" y="3141"/>
                    <a:pt x="3757" y="6153"/>
                    <a:pt x="3044" y="7902"/>
                  </a:cubicBezTo>
                  <a:cubicBezTo>
                    <a:pt x="972" y="7416"/>
                    <a:pt x="130" y="3109"/>
                    <a:pt x="33" y="11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22"/>
            <p:cNvSpPr/>
            <p:nvPr/>
          </p:nvSpPr>
          <p:spPr>
            <a:xfrm>
              <a:off x="2227675" y="4328075"/>
              <a:ext cx="151400" cy="225900"/>
            </a:xfrm>
            <a:custGeom>
              <a:avLst/>
              <a:gdLst/>
              <a:ahLst/>
              <a:cxnLst/>
              <a:rect l="l" t="t" r="r" b="b"/>
              <a:pathLst>
                <a:path w="6056" h="9036" fill="none" extrusionOk="0">
                  <a:moveTo>
                    <a:pt x="1846" y="3012"/>
                  </a:moveTo>
                  <a:cubicBezTo>
                    <a:pt x="2656" y="1523"/>
                    <a:pt x="3951" y="1"/>
                    <a:pt x="5667" y="1"/>
                  </a:cubicBezTo>
                  <a:cubicBezTo>
                    <a:pt x="6023" y="681"/>
                    <a:pt x="6056" y="1490"/>
                    <a:pt x="5732" y="2203"/>
                  </a:cubicBezTo>
                  <a:cubicBezTo>
                    <a:pt x="5440" y="2883"/>
                    <a:pt x="5019" y="3498"/>
                    <a:pt x="4534" y="4081"/>
                  </a:cubicBezTo>
                  <a:cubicBezTo>
                    <a:pt x="3238" y="5668"/>
                    <a:pt x="1975" y="7837"/>
                    <a:pt x="356" y="9035"/>
                  </a:cubicBezTo>
                  <a:cubicBezTo>
                    <a:pt x="0" y="7157"/>
                    <a:pt x="939" y="4696"/>
                    <a:pt x="1846" y="301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22"/>
            <p:cNvSpPr/>
            <p:nvPr/>
          </p:nvSpPr>
          <p:spPr>
            <a:xfrm>
              <a:off x="2030950" y="4443850"/>
              <a:ext cx="197550" cy="136025"/>
            </a:xfrm>
            <a:custGeom>
              <a:avLst/>
              <a:gdLst/>
              <a:ahLst/>
              <a:cxnLst/>
              <a:rect l="l" t="t" r="r" b="b"/>
              <a:pathLst>
                <a:path w="7902" h="5441" fill="none" extrusionOk="0">
                  <a:moveTo>
                    <a:pt x="907" y="1976"/>
                  </a:moveTo>
                  <a:cubicBezTo>
                    <a:pt x="453" y="1555"/>
                    <a:pt x="0" y="842"/>
                    <a:pt x="389" y="357"/>
                  </a:cubicBezTo>
                  <a:cubicBezTo>
                    <a:pt x="680" y="0"/>
                    <a:pt x="1263" y="33"/>
                    <a:pt x="1684" y="195"/>
                  </a:cubicBezTo>
                  <a:cubicBezTo>
                    <a:pt x="4275" y="1037"/>
                    <a:pt x="5959" y="3724"/>
                    <a:pt x="7902" y="5441"/>
                  </a:cubicBezTo>
                  <a:cubicBezTo>
                    <a:pt x="5440" y="5408"/>
                    <a:pt x="2623" y="3660"/>
                    <a:pt x="907" y="1976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2"/>
            <p:cNvSpPr/>
            <p:nvPr/>
          </p:nvSpPr>
          <p:spPr>
            <a:xfrm>
              <a:off x="2236575" y="4496475"/>
              <a:ext cx="182175" cy="142500"/>
            </a:xfrm>
            <a:custGeom>
              <a:avLst/>
              <a:gdLst/>
              <a:ahLst/>
              <a:cxnLst/>
              <a:rect l="l" t="t" r="r" b="b"/>
              <a:pathLst>
                <a:path w="7287" h="5700" fill="none" extrusionOk="0">
                  <a:moveTo>
                    <a:pt x="4016" y="907"/>
                  </a:moveTo>
                  <a:cubicBezTo>
                    <a:pt x="4502" y="486"/>
                    <a:pt x="5084" y="162"/>
                    <a:pt x="5700" y="65"/>
                  </a:cubicBezTo>
                  <a:cubicBezTo>
                    <a:pt x="6315" y="0"/>
                    <a:pt x="7027" y="356"/>
                    <a:pt x="7157" y="972"/>
                  </a:cubicBezTo>
                  <a:cubicBezTo>
                    <a:pt x="7287" y="1814"/>
                    <a:pt x="6412" y="2397"/>
                    <a:pt x="5635" y="2785"/>
                  </a:cubicBezTo>
                  <a:cubicBezTo>
                    <a:pt x="3886" y="3660"/>
                    <a:pt x="2040" y="5117"/>
                    <a:pt x="195" y="5700"/>
                  </a:cubicBezTo>
                  <a:cubicBezTo>
                    <a:pt x="0" y="4145"/>
                    <a:pt x="2818" y="1878"/>
                    <a:pt x="4016" y="90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22"/>
            <p:cNvSpPr/>
            <p:nvPr/>
          </p:nvSpPr>
          <p:spPr>
            <a:xfrm>
              <a:off x="2026075" y="4579850"/>
              <a:ext cx="194325" cy="183800"/>
            </a:xfrm>
            <a:custGeom>
              <a:avLst/>
              <a:gdLst/>
              <a:ahLst/>
              <a:cxnLst/>
              <a:rect l="l" t="t" r="r" b="b"/>
              <a:pathLst>
                <a:path w="7773" h="7352" fill="none" extrusionOk="0">
                  <a:moveTo>
                    <a:pt x="810" y="2527"/>
                  </a:moveTo>
                  <a:cubicBezTo>
                    <a:pt x="454" y="2170"/>
                    <a:pt x="195" y="1685"/>
                    <a:pt x="98" y="1199"/>
                  </a:cubicBezTo>
                  <a:cubicBezTo>
                    <a:pt x="1" y="648"/>
                    <a:pt x="325" y="163"/>
                    <a:pt x="843" y="33"/>
                  </a:cubicBezTo>
                  <a:cubicBezTo>
                    <a:pt x="1199" y="1"/>
                    <a:pt x="1555" y="130"/>
                    <a:pt x="1814" y="357"/>
                  </a:cubicBezTo>
                  <a:cubicBezTo>
                    <a:pt x="4049" y="1879"/>
                    <a:pt x="7255" y="4631"/>
                    <a:pt x="7773" y="7352"/>
                  </a:cubicBezTo>
                  <a:cubicBezTo>
                    <a:pt x="5214" y="7093"/>
                    <a:pt x="2397" y="4437"/>
                    <a:pt x="810" y="252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22"/>
            <p:cNvSpPr/>
            <p:nvPr/>
          </p:nvSpPr>
          <p:spPr>
            <a:xfrm>
              <a:off x="2224425" y="4637325"/>
              <a:ext cx="197575" cy="112575"/>
            </a:xfrm>
            <a:custGeom>
              <a:avLst/>
              <a:gdLst/>
              <a:ahLst/>
              <a:cxnLst/>
              <a:rect l="l" t="t" r="r" b="b"/>
              <a:pathLst>
                <a:path w="7903" h="4503" fill="none" extrusionOk="0">
                  <a:moveTo>
                    <a:pt x="1" y="4502"/>
                  </a:moveTo>
                  <a:cubicBezTo>
                    <a:pt x="1523" y="2656"/>
                    <a:pt x="3401" y="972"/>
                    <a:pt x="5732" y="389"/>
                  </a:cubicBezTo>
                  <a:cubicBezTo>
                    <a:pt x="6089" y="292"/>
                    <a:pt x="6186" y="98"/>
                    <a:pt x="6542" y="66"/>
                  </a:cubicBezTo>
                  <a:cubicBezTo>
                    <a:pt x="6833" y="1"/>
                    <a:pt x="7125" y="33"/>
                    <a:pt x="7384" y="130"/>
                  </a:cubicBezTo>
                  <a:cubicBezTo>
                    <a:pt x="7675" y="228"/>
                    <a:pt x="7870" y="487"/>
                    <a:pt x="7902" y="778"/>
                  </a:cubicBezTo>
                  <a:cubicBezTo>
                    <a:pt x="7902" y="1167"/>
                    <a:pt x="7611" y="1458"/>
                    <a:pt x="7287" y="1685"/>
                  </a:cubicBezTo>
                  <a:cubicBezTo>
                    <a:pt x="5214" y="3207"/>
                    <a:pt x="2526" y="4049"/>
                    <a:pt x="1" y="450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22"/>
            <p:cNvSpPr/>
            <p:nvPr/>
          </p:nvSpPr>
          <p:spPr>
            <a:xfrm>
              <a:off x="1986425" y="4732875"/>
              <a:ext cx="202400" cy="178125"/>
            </a:xfrm>
            <a:custGeom>
              <a:avLst/>
              <a:gdLst/>
              <a:ahLst/>
              <a:cxnLst/>
              <a:rect l="l" t="t" r="r" b="b"/>
              <a:pathLst>
                <a:path w="8096" h="7125" fill="none" extrusionOk="0">
                  <a:moveTo>
                    <a:pt x="8096" y="7124"/>
                  </a:moveTo>
                  <a:cubicBezTo>
                    <a:pt x="5570" y="6768"/>
                    <a:pt x="3271" y="5570"/>
                    <a:pt x="1554" y="3757"/>
                  </a:cubicBezTo>
                  <a:cubicBezTo>
                    <a:pt x="712" y="2817"/>
                    <a:pt x="0" y="1522"/>
                    <a:pt x="389" y="356"/>
                  </a:cubicBezTo>
                  <a:cubicBezTo>
                    <a:pt x="518" y="0"/>
                    <a:pt x="907" y="259"/>
                    <a:pt x="1263" y="356"/>
                  </a:cubicBezTo>
                  <a:cubicBezTo>
                    <a:pt x="1652" y="421"/>
                    <a:pt x="2008" y="583"/>
                    <a:pt x="2332" y="810"/>
                  </a:cubicBezTo>
                  <a:cubicBezTo>
                    <a:pt x="4696" y="2332"/>
                    <a:pt x="6477" y="4793"/>
                    <a:pt x="8096" y="712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22"/>
            <p:cNvSpPr/>
            <p:nvPr/>
          </p:nvSpPr>
          <p:spPr>
            <a:xfrm>
              <a:off x="2202575" y="4753925"/>
              <a:ext cx="220225" cy="153825"/>
            </a:xfrm>
            <a:custGeom>
              <a:avLst/>
              <a:gdLst/>
              <a:ahLst/>
              <a:cxnLst/>
              <a:rect l="l" t="t" r="r" b="b"/>
              <a:pathLst>
                <a:path w="8809" h="6153" fill="none" extrusionOk="0">
                  <a:moveTo>
                    <a:pt x="0" y="6153"/>
                  </a:moveTo>
                  <a:cubicBezTo>
                    <a:pt x="907" y="4696"/>
                    <a:pt x="1976" y="3368"/>
                    <a:pt x="3206" y="2137"/>
                  </a:cubicBezTo>
                  <a:cubicBezTo>
                    <a:pt x="3854" y="1393"/>
                    <a:pt x="4663" y="810"/>
                    <a:pt x="5570" y="389"/>
                  </a:cubicBezTo>
                  <a:cubicBezTo>
                    <a:pt x="6509" y="0"/>
                    <a:pt x="7578" y="97"/>
                    <a:pt x="8420" y="648"/>
                  </a:cubicBezTo>
                  <a:cubicBezTo>
                    <a:pt x="8808" y="939"/>
                    <a:pt x="8679" y="1587"/>
                    <a:pt x="8420" y="2008"/>
                  </a:cubicBezTo>
                  <a:cubicBezTo>
                    <a:pt x="8096" y="2396"/>
                    <a:pt x="7707" y="2688"/>
                    <a:pt x="7254" y="2882"/>
                  </a:cubicBezTo>
                  <a:lnTo>
                    <a:pt x="4922" y="4080"/>
                  </a:lnTo>
                  <a:cubicBezTo>
                    <a:pt x="4534" y="4275"/>
                    <a:pt x="4113" y="4469"/>
                    <a:pt x="3757" y="4663"/>
                  </a:cubicBezTo>
                  <a:cubicBezTo>
                    <a:pt x="2720" y="5181"/>
                    <a:pt x="1684" y="5635"/>
                    <a:pt x="616" y="6023"/>
                  </a:cubicBezTo>
                  <a:cubicBezTo>
                    <a:pt x="551" y="6056"/>
                    <a:pt x="486" y="6056"/>
                    <a:pt x="421" y="6023"/>
                  </a:cubicBezTo>
                  <a:cubicBezTo>
                    <a:pt x="259" y="6023"/>
                    <a:pt x="130" y="6088"/>
                    <a:pt x="0" y="615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22"/>
            <p:cNvSpPr/>
            <p:nvPr/>
          </p:nvSpPr>
          <p:spPr>
            <a:xfrm>
              <a:off x="1983175" y="4907725"/>
              <a:ext cx="217800" cy="124700"/>
            </a:xfrm>
            <a:custGeom>
              <a:avLst/>
              <a:gdLst/>
              <a:ahLst/>
              <a:cxnLst/>
              <a:rect l="l" t="t" r="r" b="b"/>
              <a:pathLst>
                <a:path w="8712" h="4988" fill="none" extrusionOk="0">
                  <a:moveTo>
                    <a:pt x="8712" y="4988"/>
                  </a:moveTo>
                  <a:cubicBezTo>
                    <a:pt x="6898" y="4793"/>
                    <a:pt x="5117" y="4437"/>
                    <a:pt x="3368" y="3919"/>
                  </a:cubicBezTo>
                  <a:cubicBezTo>
                    <a:pt x="2980" y="3822"/>
                    <a:pt x="2624" y="3660"/>
                    <a:pt x="2300" y="3466"/>
                  </a:cubicBezTo>
                  <a:cubicBezTo>
                    <a:pt x="2008" y="3239"/>
                    <a:pt x="1782" y="3012"/>
                    <a:pt x="1555" y="2753"/>
                  </a:cubicBezTo>
                  <a:cubicBezTo>
                    <a:pt x="1134" y="2430"/>
                    <a:pt x="745" y="2041"/>
                    <a:pt x="389" y="1652"/>
                  </a:cubicBezTo>
                  <a:cubicBezTo>
                    <a:pt x="33" y="1199"/>
                    <a:pt x="1" y="616"/>
                    <a:pt x="260" y="130"/>
                  </a:cubicBezTo>
                  <a:cubicBezTo>
                    <a:pt x="162" y="1"/>
                    <a:pt x="551" y="1"/>
                    <a:pt x="713" y="1"/>
                  </a:cubicBezTo>
                  <a:cubicBezTo>
                    <a:pt x="1814" y="66"/>
                    <a:pt x="2915" y="357"/>
                    <a:pt x="3951" y="843"/>
                  </a:cubicBezTo>
                  <a:cubicBezTo>
                    <a:pt x="4728" y="1134"/>
                    <a:pt x="5441" y="1490"/>
                    <a:pt x="6153" y="1944"/>
                  </a:cubicBezTo>
                  <a:cubicBezTo>
                    <a:pt x="7125" y="2656"/>
                    <a:pt x="8064" y="3984"/>
                    <a:pt x="8712" y="498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22"/>
            <p:cNvSpPr/>
            <p:nvPr/>
          </p:nvSpPr>
          <p:spPr>
            <a:xfrm>
              <a:off x="2208225" y="4892350"/>
              <a:ext cx="246150" cy="139275"/>
            </a:xfrm>
            <a:custGeom>
              <a:avLst/>
              <a:gdLst/>
              <a:ahLst/>
              <a:cxnLst/>
              <a:rect l="l" t="t" r="r" b="b"/>
              <a:pathLst>
                <a:path w="9846" h="5571" fill="none" extrusionOk="0">
                  <a:moveTo>
                    <a:pt x="3498" y="1620"/>
                  </a:moveTo>
                  <a:cubicBezTo>
                    <a:pt x="5020" y="519"/>
                    <a:pt x="6899" y="1"/>
                    <a:pt x="8777" y="130"/>
                  </a:cubicBezTo>
                  <a:cubicBezTo>
                    <a:pt x="9068" y="130"/>
                    <a:pt x="9327" y="195"/>
                    <a:pt x="9554" y="389"/>
                  </a:cubicBezTo>
                  <a:cubicBezTo>
                    <a:pt x="9845" y="745"/>
                    <a:pt x="9845" y="1263"/>
                    <a:pt x="9522" y="1587"/>
                  </a:cubicBezTo>
                  <a:cubicBezTo>
                    <a:pt x="9230" y="1911"/>
                    <a:pt x="8841" y="2170"/>
                    <a:pt x="8421" y="2332"/>
                  </a:cubicBezTo>
                  <a:lnTo>
                    <a:pt x="5506" y="3595"/>
                  </a:lnTo>
                  <a:cubicBezTo>
                    <a:pt x="4340" y="4081"/>
                    <a:pt x="3142" y="4599"/>
                    <a:pt x="1912" y="5020"/>
                  </a:cubicBezTo>
                  <a:cubicBezTo>
                    <a:pt x="1329" y="5214"/>
                    <a:pt x="746" y="5408"/>
                    <a:pt x="163" y="5570"/>
                  </a:cubicBezTo>
                  <a:cubicBezTo>
                    <a:pt x="1" y="4275"/>
                    <a:pt x="2527" y="2300"/>
                    <a:pt x="3498" y="162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2"/>
            <p:cNvSpPr/>
            <p:nvPr/>
          </p:nvSpPr>
          <p:spPr>
            <a:xfrm>
              <a:off x="1932175" y="5023500"/>
              <a:ext cx="284175" cy="181375"/>
            </a:xfrm>
            <a:custGeom>
              <a:avLst/>
              <a:gdLst/>
              <a:ahLst/>
              <a:cxnLst/>
              <a:rect l="l" t="t" r="r" b="b"/>
              <a:pathLst>
                <a:path w="11367" h="7255" fill="none" extrusionOk="0">
                  <a:moveTo>
                    <a:pt x="11367" y="7060"/>
                  </a:moveTo>
                  <a:cubicBezTo>
                    <a:pt x="10752" y="7254"/>
                    <a:pt x="10071" y="7254"/>
                    <a:pt x="9424" y="7060"/>
                  </a:cubicBezTo>
                  <a:cubicBezTo>
                    <a:pt x="8128" y="6769"/>
                    <a:pt x="6833" y="6445"/>
                    <a:pt x="5570" y="6089"/>
                  </a:cubicBezTo>
                  <a:cubicBezTo>
                    <a:pt x="4243" y="5700"/>
                    <a:pt x="2915" y="5279"/>
                    <a:pt x="1814" y="4405"/>
                  </a:cubicBezTo>
                  <a:cubicBezTo>
                    <a:pt x="745" y="3498"/>
                    <a:pt x="0" y="2138"/>
                    <a:pt x="227" y="778"/>
                  </a:cubicBezTo>
                  <a:cubicBezTo>
                    <a:pt x="357" y="1"/>
                    <a:pt x="1360" y="583"/>
                    <a:pt x="2105" y="810"/>
                  </a:cubicBezTo>
                  <a:cubicBezTo>
                    <a:pt x="5700" y="1976"/>
                    <a:pt x="9068" y="4081"/>
                    <a:pt x="11367" y="706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2"/>
            <p:cNvSpPr/>
            <p:nvPr/>
          </p:nvSpPr>
          <p:spPr>
            <a:xfrm>
              <a:off x="2222800" y="5033225"/>
              <a:ext cx="191100" cy="146550"/>
            </a:xfrm>
            <a:custGeom>
              <a:avLst/>
              <a:gdLst/>
              <a:ahLst/>
              <a:cxnLst/>
              <a:rect l="l" t="t" r="r" b="b"/>
              <a:pathLst>
                <a:path w="7644" h="5862" fill="none" extrusionOk="0">
                  <a:moveTo>
                    <a:pt x="2073" y="2817"/>
                  </a:moveTo>
                  <a:cubicBezTo>
                    <a:pt x="3110" y="1490"/>
                    <a:pt x="4437" y="227"/>
                    <a:pt x="6121" y="97"/>
                  </a:cubicBezTo>
                  <a:cubicBezTo>
                    <a:pt x="6542" y="0"/>
                    <a:pt x="6996" y="162"/>
                    <a:pt x="7319" y="486"/>
                  </a:cubicBezTo>
                  <a:cubicBezTo>
                    <a:pt x="7643" y="907"/>
                    <a:pt x="7481" y="1555"/>
                    <a:pt x="7222" y="2008"/>
                  </a:cubicBezTo>
                  <a:cubicBezTo>
                    <a:pt x="6477" y="3238"/>
                    <a:pt x="5117" y="3951"/>
                    <a:pt x="3790" y="4501"/>
                  </a:cubicBezTo>
                  <a:cubicBezTo>
                    <a:pt x="2721" y="4922"/>
                    <a:pt x="1490" y="5570"/>
                    <a:pt x="389" y="5861"/>
                  </a:cubicBezTo>
                  <a:cubicBezTo>
                    <a:pt x="1" y="5020"/>
                    <a:pt x="1588" y="3433"/>
                    <a:pt x="2073" y="281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2"/>
            <p:cNvSpPr/>
            <p:nvPr/>
          </p:nvSpPr>
          <p:spPr>
            <a:xfrm>
              <a:off x="2240625" y="4468125"/>
              <a:ext cx="36450" cy="85850"/>
            </a:xfrm>
            <a:custGeom>
              <a:avLst/>
              <a:gdLst/>
              <a:ahLst/>
              <a:cxnLst/>
              <a:rect l="l" t="t" r="r" b="b"/>
              <a:pathLst>
                <a:path w="1458" h="3434" fill="none" extrusionOk="0">
                  <a:moveTo>
                    <a:pt x="0" y="3433"/>
                  </a:moveTo>
                  <a:cubicBezTo>
                    <a:pt x="389" y="2268"/>
                    <a:pt x="875" y="1102"/>
                    <a:pt x="1457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2"/>
            <p:cNvSpPr/>
            <p:nvPr/>
          </p:nvSpPr>
          <p:spPr>
            <a:xfrm>
              <a:off x="2301325" y="4371800"/>
              <a:ext cx="38075" cy="58300"/>
            </a:xfrm>
            <a:custGeom>
              <a:avLst/>
              <a:gdLst/>
              <a:ahLst/>
              <a:cxnLst/>
              <a:rect l="l" t="t" r="r" b="b"/>
              <a:pathLst>
                <a:path w="1523" h="2332" fill="none" extrusionOk="0">
                  <a:moveTo>
                    <a:pt x="1" y="2332"/>
                  </a:moveTo>
                  <a:cubicBezTo>
                    <a:pt x="357" y="1458"/>
                    <a:pt x="875" y="680"/>
                    <a:pt x="1523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2"/>
            <p:cNvSpPr/>
            <p:nvPr/>
          </p:nvSpPr>
          <p:spPr>
            <a:xfrm>
              <a:off x="2043075" y="4458425"/>
              <a:ext cx="81000" cy="59125"/>
            </a:xfrm>
            <a:custGeom>
              <a:avLst/>
              <a:gdLst/>
              <a:ahLst/>
              <a:cxnLst/>
              <a:rect l="l" t="t" r="r" b="b"/>
              <a:pathLst>
                <a:path w="3240" h="2365" fill="none" extrusionOk="0">
                  <a:moveTo>
                    <a:pt x="1" y="0"/>
                  </a:moveTo>
                  <a:cubicBezTo>
                    <a:pt x="1134" y="713"/>
                    <a:pt x="2235" y="1490"/>
                    <a:pt x="3239" y="2364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2"/>
            <p:cNvSpPr/>
            <p:nvPr/>
          </p:nvSpPr>
          <p:spPr>
            <a:xfrm>
              <a:off x="2039025" y="4594425"/>
              <a:ext cx="64000" cy="50225"/>
            </a:xfrm>
            <a:custGeom>
              <a:avLst/>
              <a:gdLst/>
              <a:ahLst/>
              <a:cxnLst/>
              <a:rect l="l" t="t" r="r" b="b"/>
              <a:pathLst>
                <a:path w="2560" h="2009" fill="none" extrusionOk="0">
                  <a:moveTo>
                    <a:pt x="1" y="1"/>
                  </a:moveTo>
                  <a:cubicBezTo>
                    <a:pt x="843" y="713"/>
                    <a:pt x="1685" y="1361"/>
                    <a:pt x="2559" y="200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2"/>
            <p:cNvSpPr/>
            <p:nvPr/>
          </p:nvSpPr>
          <p:spPr>
            <a:xfrm>
              <a:off x="2128100" y="4675375"/>
              <a:ext cx="61550" cy="67225"/>
            </a:xfrm>
            <a:custGeom>
              <a:avLst/>
              <a:gdLst/>
              <a:ahLst/>
              <a:cxnLst/>
              <a:rect l="l" t="t" r="r" b="b"/>
              <a:pathLst>
                <a:path w="2462" h="2689" fill="none" extrusionOk="0">
                  <a:moveTo>
                    <a:pt x="0" y="1"/>
                  </a:moveTo>
                  <a:cubicBezTo>
                    <a:pt x="777" y="940"/>
                    <a:pt x="1587" y="1847"/>
                    <a:pt x="2461" y="268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2"/>
            <p:cNvSpPr/>
            <p:nvPr/>
          </p:nvSpPr>
          <p:spPr>
            <a:xfrm>
              <a:off x="2089225" y="4840550"/>
              <a:ext cx="97175" cy="69625"/>
            </a:xfrm>
            <a:custGeom>
              <a:avLst/>
              <a:gdLst/>
              <a:ahLst/>
              <a:cxnLst/>
              <a:rect l="l" t="t" r="r" b="b"/>
              <a:pathLst>
                <a:path w="3887" h="2785" fill="none" extrusionOk="0">
                  <a:moveTo>
                    <a:pt x="1" y="0"/>
                  </a:moveTo>
                  <a:lnTo>
                    <a:pt x="3887" y="2785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2"/>
            <p:cNvSpPr/>
            <p:nvPr/>
          </p:nvSpPr>
          <p:spPr>
            <a:xfrm>
              <a:off x="2305375" y="4793575"/>
              <a:ext cx="47000" cy="36475"/>
            </a:xfrm>
            <a:custGeom>
              <a:avLst/>
              <a:gdLst/>
              <a:ahLst/>
              <a:cxnLst/>
              <a:rect l="l" t="t" r="r" b="b"/>
              <a:pathLst>
                <a:path w="1880" h="1459" fill="none" extrusionOk="0">
                  <a:moveTo>
                    <a:pt x="1" y="1458"/>
                  </a:moveTo>
                  <a:cubicBezTo>
                    <a:pt x="551" y="875"/>
                    <a:pt x="1167" y="389"/>
                    <a:pt x="1879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22"/>
            <p:cNvSpPr/>
            <p:nvPr/>
          </p:nvSpPr>
          <p:spPr>
            <a:xfrm>
              <a:off x="1998550" y="4923925"/>
              <a:ext cx="136850" cy="76125"/>
            </a:xfrm>
            <a:custGeom>
              <a:avLst/>
              <a:gdLst/>
              <a:ahLst/>
              <a:cxnLst/>
              <a:rect l="l" t="t" r="r" b="b"/>
              <a:pathLst>
                <a:path w="5474" h="3045" fill="none" extrusionOk="0">
                  <a:moveTo>
                    <a:pt x="1" y="0"/>
                  </a:moveTo>
                  <a:cubicBezTo>
                    <a:pt x="519" y="551"/>
                    <a:pt x="1167" y="972"/>
                    <a:pt x="1879" y="1263"/>
                  </a:cubicBezTo>
                  <a:lnTo>
                    <a:pt x="5473" y="304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2"/>
            <p:cNvSpPr/>
            <p:nvPr/>
          </p:nvSpPr>
          <p:spPr>
            <a:xfrm>
              <a:off x="2315100" y="4927150"/>
              <a:ext cx="96375" cy="34850"/>
            </a:xfrm>
            <a:custGeom>
              <a:avLst/>
              <a:gdLst/>
              <a:ahLst/>
              <a:cxnLst/>
              <a:rect l="l" t="t" r="r" b="b"/>
              <a:pathLst>
                <a:path w="3855" h="1394" fill="none" extrusionOk="0">
                  <a:moveTo>
                    <a:pt x="0" y="1393"/>
                  </a:moveTo>
                  <a:cubicBezTo>
                    <a:pt x="1231" y="811"/>
                    <a:pt x="2526" y="357"/>
                    <a:pt x="3854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2"/>
            <p:cNvSpPr/>
            <p:nvPr/>
          </p:nvSpPr>
          <p:spPr>
            <a:xfrm>
              <a:off x="1939450" y="5041300"/>
              <a:ext cx="190275" cy="113375"/>
            </a:xfrm>
            <a:custGeom>
              <a:avLst/>
              <a:gdLst/>
              <a:ahLst/>
              <a:cxnLst/>
              <a:rect l="l" t="t" r="r" b="b"/>
              <a:pathLst>
                <a:path w="7611" h="4535" fill="none" extrusionOk="0">
                  <a:moveTo>
                    <a:pt x="1" y="1"/>
                  </a:moveTo>
                  <a:cubicBezTo>
                    <a:pt x="2462" y="1653"/>
                    <a:pt x="4988" y="3142"/>
                    <a:pt x="7611" y="4535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2"/>
            <p:cNvSpPr/>
            <p:nvPr/>
          </p:nvSpPr>
          <p:spPr>
            <a:xfrm>
              <a:off x="2165325" y="5177325"/>
              <a:ext cx="46175" cy="21875"/>
            </a:xfrm>
            <a:custGeom>
              <a:avLst/>
              <a:gdLst/>
              <a:ahLst/>
              <a:cxnLst/>
              <a:rect l="l" t="t" r="r" b="b"/>
              <a:pathLst>
                <a:path w="1847" h="875" fill="none" extrusionOk="0">
                  <a:moveTo>
                    <a:pt x="1" y="0"/>
                  </a:moveTo>
                  <a:cubicBezTo>
                    <a:pt x="584" y="357"/>
                    <a:pt x="1199" y="648"/>
                    <a:pt x="1846" y="875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2"/>
            <p:cNvSpPr/>
            <p:nvPr/>
          </p:nvSpPr>
          <p:spPr>
            <a:xfrm>
              <a:off x="2241425" y="5091500"/>
              <a:ext cx="104475" cy="82600"/>
            </a:xfrm>
            <a:custGeom>
              <a:avLst/>
              <a:gdLst/>
              <a:ahLst/>
              <a:cxnLst/>
              <a:rect l="l" t="t" r="r" b="b"/>
              <a:pathLst>
                <a:path w="4179" h="3304" fill="none" extrusionOk="0">
                  <a:moveTo>
                    <a:pt x="1" y="3304"/>
                  </a:moveTo>
                  <a:cubicBezTo>
                    <a:pt x="1102" y="1879"/>
                    <a:pt x="2527" y="746"/>
                    <a:pt x="4178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1" name="Google Shape;1111;p22"/>
          <p:cNvSpPr/>
          <p:nvPr/>
        </p:nvSpPr>
        <p:spPr>
          <a:xfrm rot="8492777">
            <a:off x="-1585810" y="-1448878"/>
            <a:ext cx="3974505" cy="2395012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5"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26"/>
          <p:cNvSpPr txBox="1">
            <a:spLocks noGrp="1"/>
          </p:cNvSpPr>
          <p:nvPr>
            <p:ph type="title"/>
          </p:nvPr>
        </p:nvSpPr>
        <p:spPr>
          <a:xfrm>
            <a:off x="728375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1278" name="Google Shape;1278;p26"/>
          <p:cNvSpPr/>
          <p:nvPr/>
        </p:nvSpPr>
        <p:spPr>
          <a:xfrm rot="390045" flipH="1">
            <a:off x="5895840" y="-1083448"/>
            <a:ext cx="4503063" cy="2460483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26"/>
          <p:cNvSpPr/>
          <p:nvPr/>
        </p:nvSpPr>
        <p:spPr>
          <a:xfrm rot="762153" flipH="1">
            <a:off x="6230126" y="-321901"/>
            <a:ext cx="3575660" cy="1541249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26"/>
          <p:cNvSpPr/>
          <p:nvPr/>
        </p:nvSpPr>
        <p:spPr>
          <a:xfrm rot="1160470" flipH="1">
            <a:off x="-1407905" y="4381482"/>
            <a:ext cx="3974296" cy="2394815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26"/>
          <p:cNvSpPr/>
          <p:nvPr/>
        </p:nvSpPr>
        <p:spPr>
          <a:xfrm rot="-10317625" flipH="1">
            <a:off x="-1784345" y="3866839"/>
            <a:ext cx="4102181" cy="1768200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2" name="Google Shape;1282;p26"/>
          <p:cNvGrpSpPr/>
          <p:nvPr/>
        </p:nvGrpSpPr>
        <p:grpSpPr>
          <a:xfrm rot="1758327" flipH="1">
            <a:off x="7887800" y="4387210"/>
            <a:ext cx="751012" cy="1364869"/>
            <a:chOff x="2999200" y="4078725"/>
            <a:chExt cx="735925" cy="1337450"/>
          </a:xfrm>
        </p:grpSpPr>
        <p:sp>
          <p:nvSpPr>
            <p:cNvPr id="1283" name="Google Shape;1283;p26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26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26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26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26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26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26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26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26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26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26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26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26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26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26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26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26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26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26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26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26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26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26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26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26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26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6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26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6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6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3" name="Google Shape;1313;p26"/>
          <p:cNvGrpSpPr/>
          <p:nvPr/>
        </p:nvGrpSpPr>
        <p:grpSpPr>
          <a:xfrm>
            <a:off x="7067236" y="4439564"/>
            <a:ext cx="879406" cy="1252265"/>
            <a:chOff x="177026" y="3906345"/>
            <a:chExt cx="978422" cy="1393263"/>
          </a:xfrm>
        </p:grpSpPr>
        <p:sp>
          <p:nvSpPr>
            <p:cNvPr id="1314" name="Google Shape;1314;p26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26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26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26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26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6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6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26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6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6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6">
    <p:spTree>
      <p:nvGrpSpPr>
        <p:cNvPr id="1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p27"/>
          <p:cNvSpPr txBox="1">
            <a:spLocks noGrp="1"/>
          </p:cNvSpPr>
          <p:nvPr>
            <p:ph type="title"/>
          </p:nvPr>
        </p:nvSpPr>
        <p:spPr>
          <a:xfrm>
            <a:off x="728375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1326" name="Google Shape;1326;p27"/>
          <p:cNvSpPr/>
          <p:nvPr/>
        </p:nvSpPr>
        <p:spPr>
          <a:xfrm rot="-1970258">
            <a:off x="-1943188" y="-517467"/>
            <a:ext cx="4503118" cy="2460514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Google Shape;1327;p27"/>
          <p:cNvSpPr/>
          <p:nvPr/>
        </p:nvSpPr>
        <p:spPr>
          <a:xfrm rot="-2342599">
            <a:off x="-1229562" y="155233"/>
            <a:ext cx="3575443" cy="1541155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Google Shape;1328;p27"/>
          <p:cNvSpPr/>
          <p:nvPr/>
        </p:nvSpPr>
        <p:spPr>
          <a:xfrm rot="-2668323" flipH="1">
            <a:off x="7400266" y="3396284"/>
            <a:ext cx="3974291" cy="2394866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27"/>
          <p:cNvSpPr/>
          <p:nvPr/>
        </p:nvSpPr>
        <p:spPr>
          <a:xfrm rot="7453426" flipH="1">
            <a:off x="6748533" y="3538254"/>
            <a:ext cx="4102214" cy="1768214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0" name="Google Shape;1330;p27"/>
          <p:cNvGrpSpPr/>
          <p:nvPr/>
        </p:nvGrpSpPr>
        <p:grpSpPr>
          <a:xfrm rot="-1758327">
            <a:off x="266608" y="4082410"/>
            <a:ext cx="751012" cy="1364869"/>
            <a:chOff x="2999200" y="4078725"/>
            <a:chExt cx="735925" cy="1337450"/>
          </a:xfrm>
        </p:grpSpPr>
        <p:sp>
          <p:nvSpPr>
            <p:cNvPr id="1331" name="Google Shape;1331;p27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27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7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7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7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7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7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27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27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7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7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27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27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27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7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7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7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7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27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7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7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7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7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27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27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27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7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27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27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27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1" name="Google Shape;1361;p27"/>
          <p:cNvGrpSpPr/>
          <p:nvPr/>
        </p:nvGrpSpPr>
        <p:grpSpPr>
          <a:xfrm flipH="1">
            <a:off x="958778" y="4134764"/>
            <a:ext cx="879406" cy="1252265"/>
            <a:chOff x="177026" y="3906345"/>
            <a:chExt cx="978422" cy="1393263"/>
          </a:xfrm>
        </p:grpSpPr>
        <p:sp>
          <p:nvSpPr>
            <p:cNvPr id="1362" name="Google Shape;1362;p27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27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7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27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27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27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27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27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27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27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2" name="Google Shape;1372;p27"/>
          <p:cNvGrpSpPr/>
          <p:nvPr/>
        </p:nvGrpSpPr>
        <p:grpSpPr>
          <a:xfrm rot="9041673">
            <a:off x="8062362" y="-165740"/>
            <a:ext cx="751012" cy="1364869"/>
            <a:chOff x="2999200" y="4078725"/>
            <a:chExt cx="735925" cy="1337450"/>
          </a:xfrm>
        </p:grpSpPr>
        <p:sp>
          <p:nvSpPr>
            <p:cNvPr id="1373" name="Google Shape;1373;p27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27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27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27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27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27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27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27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27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27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27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27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27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27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27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27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27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27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27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27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27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27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7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7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27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27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27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27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27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27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3" name="Google Shape;1403;p27"/>
          <p:cNvGrpSpPr/>
          <p:nvPr/>
        </p:nvGrpSpPr>
        <p:grpSpPr>
          <a:xfrm rot="10800000" flipH="1">
            <a:off x="7241798" y="-105489"/>
            <a:ext cx="879406" cy="1252265"/>
            <a:chOff x="177026" y="3906345"/>
            <a:chExt cx="978422" cy="1393263"/>
          </a:xfrm>
        </p:grpSpPr>
        <p:sp>
          <p:nvSpPr>
            <p:cNvPr id="1404" name="Google Shape;1404;p27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27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27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27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27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27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27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27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27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27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2"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p34"/>
          <p:cNvSpPr/>
          <p:nvPr/>
        </p:nvSpPr>
        <p:spPr>
          <a:xfrm rot="-99597">
            <a:off x="-1091381" y="-1013936"/>
            <a:ext cx="4503073" cy="2460489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" name="Google Shape;1685;p34"/>
          <p:cNvSpPr/>
          <p:nvPr/>
        </p:nvSpPr>
        <p:spPr>
          <a:xfrm rot="-471838">
            <a:off x="-524119" y="-242651"/>
            <a:ext cx="3575620" cy="1541231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" name="Google Shape;1686;p34"/>
          <p:cNvSpPr/>
          <p:nvPr/>
        </p:nvSpPr>
        <p:spPr>
          <a:xfrm rot="-1530554">
            <a:off x="6019213" y="4242775"/>
            <a:ext cx="3974414" cy="2394895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" name="Google Shape;1687;p34"/>
          <p:cNvSpPr/>
          <p:nvPr/>
        </p:nvSpPr>
        <p:spPr>
          <a:xfrm rot="9947579">
            <a:off x="5995426" y="3945170"/>
            <a:ext cx="4102260" cy="1768234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8" name="Google Shape;1688;p34"/>
          <p:cNvGrpSpPr/>
          <p:nvPr/>
        </p:nvGrpSpPr>
        <p:grpSpPr>
          <a:xfrm rot="-1758327">
            <a:off x="266608" y="4082410"/>
            <a:ext cx="751012" cy="1364869"/>
            <a:chOff x="2999200" y="4078725"/>
            <a:chExt cx="735925" cy="1337450"/>
          </a:xfrm>
        </p:grpSpPr>
        <p:sp>
          <p:nvSpPr>
            <p:cNvPr id="1689" name="Google Shape;1689;p34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4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4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4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4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4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4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4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4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4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4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4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4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4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4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4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4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4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4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4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4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4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4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4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4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4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4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4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4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4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9" name="Google Shape;1719;p34"/>
          <p:cNvGrpSpPr/>
          <p:nvPr/>
        </p:nvGrpSpPr>
        <p:grpSpPr>
          <a:xfrm flipH="1">
            <a:off x="958778" y="4134764"/>
            <a:ext cx="879406" cy="1252265"/>
            <a:chOff x="177026" y="3906345"/>
            <a:chExt cx="978422" cy="1393263"/>
          </a:xfrm>
        </p:grpSpPr>
        <p:sp>
          <p:nvSpPr>
            <p:cNvPr id="1720" name="Google Shape;1720;p34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4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4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4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4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4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4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4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4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4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0" name="Google Shape;1730;p34"/>
          <p:cNvGrpSpPr/>
          <p:nvPr/>
        </p:nvGrpSpPr>
        <p:grpSpPr>
          <a:xfrm rot="9041673">
            <a:off x="8062362" y="-165740"/>
            <a:ext cx="751012" cy="1364869"/>
            <a:chOff x="2999200" y="4078725"/>
            <a:chExt cx="735925" cy="1337450"/>
          </a:xfrm>
        </p:grpSpPr>
        <p:sp>
          <p:nvSpPr>
            <p:cNvPr id="1731" name="Google Shape;1731;p34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4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34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34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34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4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4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4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4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4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4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4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4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4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4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34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4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4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4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4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4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4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4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4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4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4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4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4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4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34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1" name="Google Shape;1761;p34"/>
          <p:cNvGrpSpPr/>
          <p:nvPr/>
        </p:nvGrpSpPr>
        <p:grpSpPr>
          <a:xfrm rot="10800000" flipH="1">
            <a:off x="7241798" y="-105489"/>
            <a:ext cx="879406" cy="1252265"/>
            <a:chOff x="177026" y="3906345"/>
            <a:chExt cx="978422" cy="1393263"/>
          </a:xfrm>
        </p:grpSpPr>
        <p:sp>
          <p:nvSpPr>
            <p:cNvPr id="1762" name="Google Shape;1762;p34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4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4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4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4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4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4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4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4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4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3">
    <p:spTree>
      <p:nvGrpSpPr>
        <p:cNvPr id="1" name="Shape 1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3" name="Google Shape;1773;p35"/>
          <p:cNvSpPr/>
          <p:nvPr/>
        </p:nvSpPr>
        <p:spPr>
          <a:xfrm rot="1530554" flipH="1">
            <a:off x="-1038953" y="4318975"/>
            <a:ext cx="3974414" cy="2394895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4" name="Google Shape;1774;p35"/>
          <p:cNvSpPr/>
          <p:nvPr/>
        </p:nvSpPr>
        <p:spPr>
          <a:xfrm rot="-9947579" flipH="1">
            <a:off x="-1143012" y="4021370"/>
            <a:ext cx="4102260" cy="1768234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5" name="Google Shape;1775;p35"/>
          <p:cNvSpPr/>
          <p:nvPr/>
        </p:nvSpPr>
        <p:spPr>
          <a:xfrm rot="339126" flipH="1">
            <a:off x="5699824" y="-946610"/>
            <a:ext cx="4455337" cy="2434406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6" name="Google Shape;1776;p35"/>
          <p:cNvGrpSpPr/>
          <p:nvPr/>
        </p:nvGrpSpPr>
        <p:grpSpPr>
          <a:xfrm rot="-9801265" flipH="1">
            <a:off x="7111095" y="-164910"/>
            <a:ext cx="835476" cy="1518372"/>
            <a:chOff x="2999200" y="4078725"/>
            <a:chExt cx="735925" cy="1337450"/>
          </a:xfrm>
        </p:grpSpPr>
        <p:sp>
          <p:nvSpPr>
            <p:cNvPr id="1777" name="Google Shape;1777;p35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5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5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35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5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5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35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5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35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35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5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5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35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35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5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5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5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5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5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5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5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5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5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5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5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5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5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5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5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5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7" name="Google Shape;1807;p35"/>
          <p:cNvGrpSpPr/>
          <p:nvPr/>
        </p:nvGrpSpPr>
        <p:grpSpPr>
          <a:xfrm rot="10040292">
            <a:off x="7898862" y="-118016"/>
            <a:ext cx="978441" cy="1393290"/>
            <a:chOff x="177026" y="3906345"/>
            <a:chExt cx="978422" cy="1393263"/>
          </a:xfrm>
        </p:grpSpPr>
        <p:sp>
          <p:nvSpPr>
            <p:cNvPr id="1808" name="Google Shape;1808;p35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5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5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5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5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5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5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5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5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5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>
            <a:spLocks noGrp="1"/>
          </p:cNvSpPr>
          <p:nvPr>
            <p:ph type="title"/>
          </p:nvPr>
        </p:nvSpPr>
        <p:spPr>
          <a:xfrm>
            <a:off x="774150" y="2784100"/>
            <a:ext cx="2841600" cy="10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title" idx="2" hasCustomPrompt="1"/>
          </p:nvPr>
        </p:nvSpPr>
        <p:spPr>
          <a:xfrm>
            <a:off x="1006414" y="1601443"/>
            <a:ext cx="109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None/>
              <a:defRPr sz="59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4" name="Google Shape;74;p3"/>
          <p:cNvSpPr txBox="1">
            <a:spLocks noGrp="1"/>
          </p:cNvSpPr>
          <p:nvPr>
            <p:ph type="subTitle" idx="1"/>
          </p:nvPr>
        </p:nvSpPr>
        <p:spPr>
          <a:xfrm>
            <a:off x="774150" y="3926300"/>
            <a:ext cx="2841600" cy="41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"/>
          <p:cNvSpPr/>
          <p:nvPr/>
        </p:nvSpPr>
        <p:spPr>
          <a:xfrm rot="-60460">
            <a:off x="-780696" y="-504266"/>
            <a:ext cx="3958573" cy="2078293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rot="8673717" flipH="1">
            <a:off x="-739076" y="-208244"/>
            <a:ext cx="3695585" cy="1574482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/>
          <p:nvPr/>
        </p:nvSpPr>
        <p:spPr>
          <a:xfrm rot="-439097">
            <a:off x="-1453232" y="-768850"/>
            <a:ext cx="3516518" cy="1921433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"/>
          <p:cNvSpPr/>
          <p:nvPr/>
        </p:nvSpPr>
        <p:spPr>
          <a:xfrm rot="-1192642">
            <a:off x="5873607" y="4409598"/>
            <a:ext cx="3647063" cy="2197822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 rot="10800000">
            <a:off x="6494632" y="4212923"/>
            <a:ext cx="2864300" cy="1234625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 rot="10014191">
            <a:off x="-799055" y="-158028"/>
            <a:ext cx="2864334" cy="1234640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728400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728375" y="1152475"/>
            <a:ext cx="768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Poppins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84" name="Google Shape;84;p4"/>
          <p:cNvGrpSpPr/>
          <p:nvPr/>
        </p:nvGrpSpPr>
        <p:grpSpPr>
          <a:xfrm rot="7832838">
            <a:off x="7824877" y="-255815"/>
            <a:ext cx="677651" cy="1231545"/>
            <a:chOff x="2999200" y="4078725"/>
            <a:chExt cx="735925" cy="1337450"/>
          </a:xfrm>
        </p:grpSpPr>
        <p:sp>
          <p:nvSpPr>
            <p:cNvPr id="85" name="Google Shape;85;p4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4"/>
          <p:cNvGrpSpPr/>
          <p:nvPr/>
        </p:nvGrpSpPr>
        <p:grpSpPr>
          <a:xfrm rot="-2700000" flipH="1">
            <a:off x="430484" y="4236462"/>
            <a:ext cx="396333" cy="1008749"/>
            <a:chOff x="2536925" y="4284225"/>
            <a:chExt cx="459050" cy="1168375"/>
          </a:xfrm>
        </p:grpSpPr>
        <p:sp>
          <p:nvSpPr>
            <p:cNvPr id="116" name="Google Shape;116;p4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"/>
          <p:cNvSpPr txBox="1">
            <a:spLocks noGrp="1"/>
          </p:cNvSpPr>
          <p:nvPr>
            <p:ph type="title"/>
          </p:nvPr>
        </p:nvSpPr>
        <p:spPr>
          <a:xfrm>
            <a:off x="728375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7" name="Google Shape;177;p7"/>
          <p:cNvSpPr txBox="1">
            <a:spLocks noGrp="1"/>
          </p:cNvSpPr>
          <p:nvPr>
            <p:ph type="body" idx="1"/>
          </p:nvPr>
        </p:nvSpPr>
        <p:spPr>
          <a:xfrm>
            <a:off x="728375" y="1389600"/>
            <a:ext cx="4722300" cy="32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8" name="Google Shape;178;p7"/>
          <p:cNvSpPr/>
          <p:nvPr/>
        </p:nvSpPr>
        <p:spPr>
          <a:xfrm rot="336573" flipH="1">
            <a:off x="6469159" y="-964668"/>
            <a:ext cx="4503412" cy="2460674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7"/>
          <p:cNvSpPr/>
          <p:nvPr/>
        </p:nvSpPr>
        <p:spPr>
          <a:xfrm rot="634473" flipH="1">
            <a:off x="6532047" y="-205980"/>
            <a:ext cx="3575797" cy="1541308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7"/>
          <p:cNvSpPr/>
          <p:nvPr/>
        </p:nvSpPr>
        <p:spPr>
          <a:xfrm rot="-10463427" flipH="1">
            <a:off x="-1923316" y="3887532"/>
            <a:ext cx="4503412" cy="2460674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7"/>
          <p:cNvSpPr/>
          <p:nvPr/>
        </p:nvSpPr>
        <p:spPr>
          <a:xfrm rot="-10165527" flipH="1">
            <a:off x="-1058589" y="4048210"/>
            <a:ext cx="3575797" cy="1541308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">
    <p:bg>
      <p:bgPr>
        <a:solidFill>
          <a:schemeClr val="accent4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3"/>
          <p:cNvSpPr/>
          <p:nvPr/>
        </p:nvSpPr>
        <p:spPr>
          <a:xfrm rot="-339126">
            <a:off x="-820503" y="-489410"/>
            <a:ext cx="4455337" cy="2434406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3"/>
          <p:cNvSpPr/>
          <p:nvPr/>
        </p:nvSpPr>
        <p:spPr>
          <a:xfrm rot="2233028">
            <a:off x="-1095081" y="4012334"/>
            <a:ext cx="3646925" cy="2197740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/>
          <p:nvPr/>
        </p:nvSpPr>
        <p:spPr>
          <a:xfrm rot="-8566972">
            <a:off x="6243119" y="-1219941"/>
            <a:ext cx="3646925" cy="2197740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3"/>
          <p:cNvSpPr/>
          <p:nvPr/>
        </p:nvSpPr>
        <p:spPr>
          <a:xfrm rot="10460890">
            <a:off x="5792662" y="3342431"/>
            <a:ext cx="4366299" cy="2385755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3"/>
          <p:cNvSpPr/>
          <p:nvPr/>
        </p:nvSpPr>
        <p:spPr>
          <a:xfrm rot="-1248652">
            <a:off x="-360844" y="388452"/>
            <a:ext cx="2864428" cy="1234680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3"/>
          <p:cNvSpPr/>
          <p:nvPr/>
        </p:nvSpPr>
        <p:spPr>
          <a:xfrm rot="10092010">
            <a:off x="6479242" y="3754229"/>
            <a:ext cx="2864394" cy="1234665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0" name="Google Shape;410;p13"/>
          <p:cNvGrpSpPr/>
          <p:nvPr/>
        </p:nvGrpSpPr>
        <p:grpSpPr>
          <a:xfrm rot="1758364" flipH="1">
            <a:off x="1090180" y="4017296"/>
            <a:ext cx="835494" cy="1518405"/>
            <a:chOff x="2999200" y="4078725"/>
            <a:chExt cx="735925" cy="1337450"/>
          </a:xfrm>
        </p:grpSpPr>
        <p:sp>
          <p:nvSpPr>
            <p:cNvPr id="411" name="Google Shape;411;p13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3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3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3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3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3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3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3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3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3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3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3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3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3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3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3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3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3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3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3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3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" name="Google Shape;441;p13"/>
          <p:cNvGrpSpPr/>
          <p:nvPr/>
        </p:nvGrpSpPr>
        <p:grpSpPr>
          <a:xfrm>
            <a:off x="177026" y="3906345"/>
            <a:ext cx="978422" cy="1393263"/>
            <a:chOff x="177026" y="3906345"/>
            <a:chExt cx="978422" cy="1393263"/>
          </a:xfrm>
        </p:grpSpPr>
        <p:sp>
          <p:nvSpPr>
            <p:cNvPr id="442" name="Google Shape;442;p13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2" name="Google Shape;452;p13"/>
          <p:cNvSpPr/>
          <p:nvPr/>
        </p:nvSpPr>
        <p:spPr>
          <a:xfrm rot="-9302081">
            <a:off x="7915120" y="244777"/>
            <a:ext cx="73373" cy="101527"/>
          </a:xfrm>
          <a:custGeom>
            <a:avLst/>
            <a:gdLst/>
            <a:ahLst/>
            <a:cxnLst/>
            <a:rect l="l" t="t" r="r" b="b"/>
            <a:pathLst>
              <a:path w="2364" h="3271" fill="none" extrusionOk="0">
                <a:moveTo>
                  <a:pt x="0" y="0"/>
                </a:moveTo>
                <a:cubicBezTo>
                  <a:pt x="356" y="1360"/>
                  <a:pt x="1198" y="2526"/>
                  <a:pt x="2364" y="3271"/>
                </a:cubicBezTo>
              </a:path>
            </a:pathLst>
          </a:custGeom>
          <a:noFill/>
          <a:ln w="15375" cap="rnd" cmpd="sng">
            <a:solidFill>
              <a:srgbClr val="0B6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" name="Google Shape;453;p13"/>
          <p:cNvGrpSpPr/>
          <p:nvPr/>
        </p:nvGrpSpPr>
        <p:grpSpPr>
          <a:xfrm>
            <a:off x="7155728" y="-238825"/>
            <a:ext cx="1068905" cy="1523728"/>
            <a:chOff x="7155728" y="-238825"/>
            <a:chExt cx="1068905" cy="1523728"/>
          </a:xfrm>
        </p:grpSpPr>
        <p:sp>
          <p:nvSpPr>
            <p:cNvPr id="454" name="Google Shape;454;p13"/>
            <p:cNvSpPr/>
            <p:nvPr/>
          </p:nvSpPr>
          <p:spPr>
            <a:xfrm rot="-9302081">
              <a:off x="7405225" y="-82445"/>
              <a:ext cx="569911" cy="1308215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3"/>
            <p:cNvSpPr/>
            <p:nvPr/>
          </p:nvSpPr>
          <p:spPr>
            <a:xfrm rot="-9302081">
              <a:off x="7518903" y="-246155"/>
              <a:ext cx="284459" cy="144137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3"/>
            <p:cNvSpPr/>
            <p:nvPr/>
          </p:nvSpPr>
          <p:spPr>
            <a:xfrm rot="-9302081">
              <a:off x="7541184" y="983734"/>
              <a:ext cx="75390" cy="82470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3"/>
            <p:cNvSpPr/>
            <p:nvPr/>
          </p:nvSpPr>
          <p:spPr>
            <a:xfrm rot="-9302081">
              <a:off x="7572649" y="933614"/>
              <a:ext cx="96527" cy="8548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3"/>
            <p:cNvSpPr/>
            <p:nvPr/>
          </p:nvSpPr>
          <p:spPr>
            <a:xfrm rot="-9302081">
              <a:off x="7460977" y="955774"/>
              <a:ext cx="69369" cy="119654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3"/>
            <p:cNvSpPr/>
            <p:nvPr/>
          </p:nvSpPr>
          <p:spPr>
            <a:xfrm rot="-9302081">
              <a:off x="7421145" y="710566"/>
              <a:ext cx="416120" cy="286486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3"/>
            <p:cNvSpPr/>
            <p:nvPr/>
          </p:nvSpPr>
          <p:spPr>
            <a:xfrm rot="-9302081">
              <a:off x="7615760" y="638720"/>
              <a:ext cx="301561" cy="168912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3"/>
            <p:cNvSpPr/>
            <p:nvPr/>
          </p:nvSpPr>
          <p:spPr>
            <a:xfrm rot="-9302081">
              <a:off x="7583957" y="285259"/>
              <a:ext cx="332722" cy="27643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3"/>
            <p:cNvSpPr/>
            <p:nvPr/>
          </p:nvSpPr>
          <p:spPr>
            <a:xfrm rot="-9302081">
              <a:off x="7573584" y="110874"/>
              <a:ext cx="140724" cy="284469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13"/>
          <p:cNvGrpSpPr/>
          <p:nvPr/>
        </p:nvGrpSpPr>
        <p:grpSpPr>
          <a:xfrm rot="-10572776">
            <a:off x="8132179" y="-35366"/>
            <a:ext cx="648317" cy="1352874"/>
            <a:chOff x="1932175" y="4299750"/>
            <a:chExt cx="522200" cy="1089700"/>
          </a:xfrm>
        </p:grpSpPr>
        <p:sp>
          <p:nvSpPr>
            <p:cNvPr id="464" name="Google Shape;464;p13"/>
            <p:cNvSpPr/>
            <p:nvPr/>
          </p:nvSpPr>
          <p:spPr>
            <a:xfrm>
              <a:off x="2198525" y="4508625"/>
              <a:ext cx="44550" cy="880825"/>
            </a:xfrm>
            <a:custGeom>
              <a:avLst/>
              <a:gdLst/>
              <a:ahLst/>
              <a:cxnLst/>
              <a:rect l="l" t="t" r="r" b="b"/>
              <a:pathLst>
                <a:path w="1782" h="35233" fill="none" extrusionOk="0">
                  <a:moveTo>
                    <a:pt x="551" y="0"/>
                  </a:moveTo>
                  <a:cubicBezTo>
                    <a:pt x="1781" y="2526"/>
                    <a:pt x="1717" y="5473"/>
                    <a:pt x="1296" y="8258"/>
                  </a:cubicBezTo>
                  <a:cubicBezTo>
                    <a:pt x="875" y="11043"/>
                    <a:pt x="98" y="13795"/>
                    <a:pt x="0" y="16612"/>
                  </a:cubicBezTo>
                  <a:cubicBezTo>
                    <a:pt x="0" y="18264"/>
                    <a:pt x="98" y="19883"/>
                    <a:pt x="292" y="21535"/>
                  </a:cubicBezTo>
                  <a:cubicBezTo>
                    <a:pt x="778" y="26101"/>
                    <a:pt x="1263" y="30667"/>
                    <a:pt x="1749" y="35233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3"/>
            <p:cNvSpPr/>
            <p:nvPr/>
          </p:nvSpPr>
          <p:spPr>
            <a:xfrm>
              <a:off x="2135375" y="4299750"/>
              <a:ext cx="93925" cy="197550"/>
            </a:xfrm>
            <a:custGeom>
              <a:avLst/>
              <a:gdLst/>
              <a:ahLst/>
              <a:cxnLst/>
              <a:rect l="l" t="t" r="r" b="b"/>
              <a:pathLst>
                <a:path w="3757" h="7902" fill="none" extrusionOk="0">
                  <a:moveTo>
                    <a:pt x="33" y="1198"/>
                  </a:moveTo>
                  <a:cubicBezTo>
                    <a:pt x="0" y="875"/>
                    <a:pt x="65" y="551"/>
                    <a:pt x="260" y="292"/>
                  </a:cubicBezTo>
                  <a:cubicBezTo>
                    <a:pt x="616" y="0"/>
                    <a:pt x="1102" y="33"/>
                    <a:pt x="1393" y="292"/>
                  </a:cubicBezTo>
                  <a:cubicBezTo>
                    <a:pt x="1717" y="583"/>
                    <a:pt x="1911" y="972"/>
                    <a:pt x="2041" y="1360"/>
                  </a:cubicBezTo>
                  <a:cubicBezTo>
                    <a:pt x="2688" y="3141"/>
                    <a:pt x="3757" y="6153"/>
                    <a:pt x="3044" y="7902"/>
                  </a:cubicBezTo>
                  <a:cubicBezTo>
                    <a:pt x="972" y="7416"/>
                    <a:pt x="130" y="3109"/>
                    <a:pt x="33" y="11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3"/>
            <p:cNvSpPr/>
            <p:nvPr/>
          </p:nvSpPr>
          <p:spPr>
            <a:xfrm>
              <a:off x="2227675" y="4328075"/>
              <a:ext cx="151400" cy="225900"/>
            </a:xfrm>
            <a:custGeom>
              <a:avLst/>
              <a:gdLst/>
              <a:ahLst/>
              <a:cxnLst/>
              <a:rect l="l" t="t" r="r" b="b"/>
              <a:pathLst>
                <a:path w="6056" h="9036" fill="none" extrusionOk="0">
                  <a:moveTo>
                    <a:pt x="1846" y="3012"/>
                  </a:moveTo>
                  <a:cubicBezTo>
                    <a:pt x="2656" y="1523"/>
                    <a:pt x="3951" y="1"/>
                    <a:pt x="5667" y="1"/>
                  </a:cubicBezTo>
                  <a:cubicBezTo>
                    <a:pt x="6023" y="681"/>
                    <a:pt x="6056" y="1490"/>
                    <a:pt x="5732" y="2203"/>
                  </a:cubicBezTo>
                  <a:cubicBezTo>
                    <a:pt x="5440" y="2883"/>
                    <a:pt x="5019" y="3498"/>
                    <a:pt x="4534" y="4081"/>
                  </a:cubicBezTo>
                  <a:cubicBezTo>
                    <a:pt x="3238" y="5668"/>
                    <a:pt x="1975" y="7837"/>
                    <a:pt x="356" y="9035"/>
                  </a:cubicBezTo>
                  <a:cubicBezTo>
                    <a:pt x="0" y="7157"/>
                    <a:pt x="939" y="4696"/>
                    <a:pt x="1846" y="301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3"/>
            <p:cNvSpPr/>
            <p:nvPr/>
          </p:nvSpPr>
          <p:spPr>
            <a:xfrm>
              <a:off x="2030950" y="4443850"/>
              <a:ext cx="197550" cy="136025"/>
            </a:xfrm>
            <a:custGeom>
              <a:avLst/>
              <a:gdLst/>
              <a:ahLst/>
              <a:cxnLst/>
              <a:rect l="l" t="t" r="r" b="b"/>
              <a:pathLst>
                <a:path w="7902" h="5441" fill="none" extrusionOk="0">
                  <a:moveTo>
                    <a:pt x="907" y="1976"/>
                  </a:moveTo>
                  <a:cubicBezTo>
                    <a:pt x="453" y="1555"/>
                    <a:pt x="0" y="842"/>
                    <a:pt x="389" y="357"/>
                  </a:cubicBezTo>
                  <a:cubicBezTo>
                    <a:pt x="680" y="0"/>
                    <a:pt x="1263" y="33"/>
                    <a:pt x="1684" y="195"/>
                  </a:cubicBezTo>
                  <a:cubicBezTo>
                    <a:pt x="4275" y="1037"/>
                    <a:pt x="5959" y="3724"/>
                    <a:pt x="7902" y="5441"/>
                  </a:cubicBezTo>
                  <a:cubicBezTo>
                    <a:pt x="5440" y="5408"/>
                    <a:pt x="2623" y="3660"/>
                    <a:pt x="907" y="1976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3"/>
            <p:cNvSpPr/>
            <p:nvPr/>
          </p:nvSpPr>
          <p:spPr>
            <a:xfrm>
              <a:off x="2236575" y="4496475"/>
              <a:ext cx="182175" cy="142500"/>
            </a:xfrm>
            <a:custGeom>
              <a:avLst/>
              <a:gdLst/>
              <a:ahLst/>
              <a:cxnLst/>
              <a:rect l="l" t="t" r="r" b="b"/>
              <a:pathLst>
                <a:path w="7287" h="5700" fill="none" extrusionOk="0">
                  <a:moveTo>
                    <a:pt x="4016" y="907"/>
                  </a:moveTo>
                  <a:cubicBezTo>
                    <a:pt x="4502" y="486"/>
                    <a:pt x="5084" y="162"/>
                    <a:pt x="5700" y="65"/>
                  </a:cubicBezTo>
                  <a:cubicBezTo>
                    <a:pt x="6315" y="0"/>
                    <a:pt x="7027" y="356"/>
                    <a:pt x="7157" y="972"/>
                  </a:cubicBezTo>
                  <a:cubicBezTo>
                    <a:pt x="7287" y="1814"/>
                    <a:pt x="6412" y="2397"/>
                    <a:pt x="5635" y="2785"/>
                  </a:cubicBezTo>
                  <a:cubicBezTo>
                    <a:pt x="3886" y="3660"/>
                    <a:pt x="2040" y="5117"/>
                    <a:pt x="195" y="5700"/>
                  </a:cubicBezTo>
                  <a:cubicBezTo>
                    <a:pt x="0" y="4145"/>
                    <a:pt x="2818" y="1878"/>
                    <a:pt x="4016" y="90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3"/>
            <p:cNvSpPr/>
            <p:nvPr/>
          </p:nvSpPr>
          <p:spPr>
            <a:xfrm>
              <a:off x="2026075" y="4579850"/>
              <a:ext cx="194325" cy="183800"/>
            </a:xfrm>
            <a:custGeom>
              <a:avLst/>
              <a:gdLst/>
              <a:ahLst/>
              <a:cxnLst/>
              <a:rect l="l" t="t" r="r" b="b"/>
              <a:pathLst>
                <a:path w="7773" h="7352" fill="none" extrusionOk="0">
                  <a:moveTo>
                    <a:pt x="810" y="2527"/>
                  </a:moveTo>
                  <a:cubicBezTo>
                    <a:pt x="454" y="2170"/>
                    <a:pt x="195" y="1685"/>
                    <a:pt x="98" y="1199"/>
                  </a:cubicBezTo>
                  <a:cubicBezTo>
                    <a:pt x="1" y="648"/>
                    <a:pt x="325" y="163"/>
                    <a:pt x="843" y="33"/>
                  </a:cubicBezTo>
                  <a:cubicBezTo>
                    <a:pt x="1199" y="1"/>
                    <a:pt x="1555" y="130"/>
                    <a:pt x="1814" y="357"/>
                  </a:cubicBezTo>
                  <a:cubicBezTo>
                    <a:pt x="4049" y="1879"/>
                    <a:pt x="7255" y="4631"/>
                    <a:pt x="7773" y="7352"/>
                  </a:cubicBezTo>
                  <a:cubicBezTo>
                    <a:pt x="5214" y="7093"/>
                    <a:pt x="2397" y="4437"/>
                    <a:pt x="810" y="252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3"/>
            <p:cNvSpPr/>
            <p:nvPr/>
          </p:nvSpPr>
          <p:spPr>
            <a:xfrm>
              <a:off x="2224425" y="4637325"/>
              <a:ext cx="197575" cy="112575"/>
            </a:xfrm>
            <a:custGeom>
              <a:avLst/>
              <a:gdLst/>
              <a:ahLst/>
              <a:cxnLst/>
              <a:rect l="l" t="t" r="r" b="b"/>
              <a:pathLst>
                <a:path w="7903" h="4503" fill="none" extrusionOk="0">
                  <a:moveTo>
                    <a:pt x="1" y="4502"/>
                  </a:moveTo>
                  <a:cubicBezTo>
                    <a:pt x="1523" y="2656"/>
                    <a:pt x="3401" y="972"/>
                    <a:pt x="5732" y="389"/>
                  </a:cubicBezTo>
                  <a:cubicBezTo>
                    <a:pt x="6089" y="292"/>
                    <a:pt x="6186" y="98"/>
                    <a:pt x="6542" y="66"/>
                  </a:cubicBezTo>
                  <a:cubicBezTo>
                    <a:pt x="6833" y="1"/>
                    <a:pt x="7125" y="33"/>
                    <a:pt x="7384" y="130"/>
                  </a:cubicBezTo>
                  <a:cubicBezTo>
                    <a:pt x="7675" y="228"/>
                    <a:pt x="7870" y="487"/>
                    <a:pt x="7902" y="778"/>
                  </a:cubicBezTo>
                  <a:cubicBezTo>
                    <a:pt x="7902" y="1167"/>
                    <a:pt x="7611" y="1458"/>
                    <a:pt x="7287" y="1685"/>
                  </a:cubicBezTo>
                  <a:cubicBezTo>
                    <a:pt x="5214" y="3207"/>
                    <a:pt x="2526" y="4049"/>
                    <a:pt x="1" y="450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3"/>
            <p:cNvSpPr/>
            <p:nvPr/>
          </p:nvSpPr>
          <p:spPr>
            <a:xfrm>
              <a:off x="1986425" y="4732875"/>
              <a:ext cx="202400" cy="178125"/>
            </a:xfrm>
            <a:custGeom>
              <a:avLst/>
              <a:gdLst/>
              <a:ahLst/>
              <a:cxnLst/>
              <a:rect l="l" t="t" r="r" b="b"/>
              <a:pathLst>
                <a:path w="8096" h="7125" fill="none" extrusionOk="0">
                  <a:moveTo>
                    <a:pt x="8096" y="7124"/>
                  </a:moveTo>
                  <a:cubicBezTo>
                    <a:pt x="5570" y="6768"/>
                    <a:pt x="3271" y="5570"/>
                    <a:pt x="1554" y="3757"/>
                  </a:cubicBezTo>
                  <a:cubicBezTo>
                    <a:pt x="712" y="2817"/>
                    <a:pt x="0" y="1522"/>
                    <a:pt x="389" y="356"/>
                  </a:cubicBezTo>
                  <a:cubicBezTo>
                    <a:pt x="518" y="0"/>
                    <a:pt x="907" y="259"/>
                    <a:pt x="1263" y="356"/>
                  </a:cubicBezTo>
                  <a:cubicBezTo>
                    <a:pt x="1652" y="421"/>
                    <a:pt x="2008" y="583"/>
                    <a:pt x="2332" y="810"/>
                  </a:cubicBezTo>
                  <a:cubicBezTo>
                    <a:pt x="4696" y="2332"/>
                    <a:pt x="6477" y="4793"/>
                    <a:pt x="8096" y="712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3"/>
            <p:cNvSpPr/>
            <p:nvPr/>
          </p:nvSpPr>
          <p:spPr>
            <a:xfrm>
              <a:off x="2202575" y="4753925"/>
              <a:ext cx="220225" cy="153825"/>
            </a:xfrm>
            <a:custGeom>
              <a:avLst/>
              <a:gdLst/>
              <a:ahLst/>
              <a:cxnLst/>
              <a:rect l="l" t="t" r="r" b="b"/>
              <a:pathLst>
                <a:path w="8809" h="6153" fill="none" extrusionOk="0">
                  <a:moveTo>
                    <a:pt x="0" y="6153"/>
                  </a:moveTo>
                  <a:cubicBezTo>
                    <a:pt x="907" y="4696"/>
                    <a:pt x="1976" y="3368"/>
                    <a:pt x="3206" y="2137"/>
                  </a:cubicBezTo>
                  <a:cubicBezTo>
                    <a:pt x="3854" y="1393"/>
                    <a:pt x="4663" y="810"/>
                    <a:pt x="5570" y="389"/>
                  </a:cubicBezTo>
                  <a:cubicBezTo>
                    <a:pt x="6509" y="0"/>
                    <a:pt x="7578" y="97"/>
                    <a:pt x="8420" y="648"/>
                  </a:cubicBezTo>
                  <a:cubicBezTo>
                    <a:pt x="8808" y="939"/>
                    <a:pt x="8679" y="1587"/>
                    <a:pt x="8420" y="2008"/>
                  </a:cubicBezTo>
                  <a:cubicBezTo>
                    <a:pt x="8096" y="2396"/>
                    <a:pt x="7707" y="2688"/>
                    <a:pt x="7254" y="2882"/>
                  </a:cubicBezTo>
                  <a:lnTo>
                    <a:pt x="4922" y="4080"/>
                  </a:lnTo>
                  <a:cubicBezTo>
                    <a:pt x="4534" y="4275"/>
                    <a:pt x="4113" y="4469"/>
                    <a:pt x="3757" y="4663"/>
                  </a:cubicBezTo>
                  <a:cubicBezTo>
                    <a:pt x="2720" y="5181"/>
                    <a:pt x="1684" y="5635"/>
                    <a:pt x="616" y="6023"/>
                  </a:cubicBezTo>
                  <a:cubicBezTo>
                    <a:pt x="551" y="6056"/>
                    <a:pt x="486" y="6056"/>
                    <a:pt x="421" y="6023"/>
                  </a:cubicBezTo>
                  <a:cubicBezTo>
                    <a:pt x="259" y="6023"/>
                    <a:pt x="130" y="6088"/>
                    <a:pt x="0" y="615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3"/>
            <p:cNvSpPr/>
            <p:nvPr/>
          </p:nvSpPr>
          <p:spPr>
            <a:xfrm>
              <a:off x="1983175" y="4907725"/>
              <a:ext cx="217800" cy="124700"/>
            </a:xfrm>
            <a:custGeom>
              <a:avLst/>
              <a:gdLst/>
              <a:ahLst/>
              <a:cxnLst/>
              <a:rect l="l" t="t" r="r" b="b"/>
              <a:pathLst>
                <a:path w="8712" h="4988" fill="none" extrusionOk="0">
                  <a:moveTo>
                    <a:pt x="8712" y="4988"/>
                  </a:moveTo>
                  <a:cubicBezTo>
                    <a:pt x="6898" y="4793"/>
                    <a:pt x="5117" y="4437"/>
                    <a:pt x="3368" y="3919"/>
                  </a:cubicBezTo>
                  <a:cubicBezTo>
                    <a:pt x="2980" y="3822"/>
                    <a:pt x="2624" y="3660"/>
                    <a:pt x="2300" y="3466"/>
                  </a:cubicBezTo>
                  <a:cubicBezTo>
                    <a:pt x="2008" y="3239"/>
                    <a:pt x="1782" y="3012"/>
                    <a:pt x="1555" y="2753"/>
                  </a:cubicBezTo>
                  <a:cubicBezTo>
                    <a:pt x="1134" y="2430"/>
                    <a:pt x="745" y="2041"/>
                    <a:pt x="389" y="1652"/>
                  </a:cubicBezTo>
                  <a:cubicBezTo>
                    <a:pt x="33" y="1199"/>
                    <a:pt x="1" y="616"/>
                    <a:pt x="260" y="130"/>
                  </a:cubicBezTo>
                  <a:cubicBezTo>
                    <a:pt x="162" y="1"/>
                    <a:pt x="551" y="1"/>
                    <a:pt x="713" y="1"/>
                  </a:cubicBezTo>
                  <a:cubicBezTo>
                    <a:pt x="1814" y="66"/>
                    <a:pt x="2915" y="357"/>
                    <a:pt x="3951" y="843"/>
                  </a:cubicBezTo>
                  <a:cubicBezTo>
                    <a:pt x="4728" y="1134"/>
                    <a:pt x="5441" y="1490"/>
                    <a:pt x="6153" y="1944"/>
                  </a:cubicBezTo>
                  <a:cubicBezTo>
                    <a:pt x="7125" y="2656"/>
                    <a:pt x="8064" y="3984"/>
                    <a:pt x="8712" y="498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3"/>
            <p:cNvSpPr/>
            <p:nvPr/>
          </p:nvSpPr>
          <p:spPr>
            <a:xfrm>
              <a:off x="2208225" y="4892350"/>
              <a:ext cx="246150" cy="139275"/>
            </a:xfrm>
            <a:custGeom>
              <a:avLst/>
              <a:gdLst/>
              <a:ahLst/>
              <a:cxnLst/>
              <a:rect l="l" t="t" r="r" b="b"/>
              <a:pathLst>
                <a:path w="9846" h="5571" fill="none" extrusionOk="0">
                  <a:moveTo>
                    <a:pt x="3498" y="1620"/>
                  </a:moveTo>
                  <a:cubicBezTo>
                    <a:pt x="5020" y="519"/>
                    <a:pt x="6899" y="1"/>
                    <a:pt x="8777" y="130"/>
                  </a:cubicBezTo>
                  <a:cubicBezTo>
                    <a:pt x="9068" y="130"/>
                    <a:pt x="9327" y="195"/>
                    <a:pt x="9554" y="389"/>
                  </a:cubicBezTo>
                  <a:cubicBezTo>
                    <a:pt x="9845" y="745"/>
                    <a:pt x="9845" y="1263"/>
                    <a:pt x="9522" y="1587"/>
                  </a:cubicBezTo>
                  <a:cubicBezTo>
                    <a:pt x="9230" y="1911"/>
                    <a:pt x="8841" y="2170"/>
                    <a:pt x="8421" y="2332"/>
                  </a:cubicBezTo>
                  <a:lnTo>
                    <a:pt x="5506" y="3595"/>
                  </a:lnTo>
                  <a:cubicBezTo>
                    <a:pt x="4340" y="4081"/>
                    <a:pt x="3142" y="4599"/>
                    <a:pt x="1912" y="5020"/>
                  </a:cubicBezTo>
                  <a:cubicBezTo>
                    <a:pt x="1329" y="5214"/>
                    <a:pt x="746" y="5408"/>
                    <a:pt x="163" y="5570"/>
                  </a:cubicBezTo>
                  <a:cubicBezTo>
                    <a:pt x="1" y="4275"/>
                    <a:pt x="2527" y="2300"/>
                    <a:pt x="3498" y="162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3"/>
            <p:cNvSpPr/>
            <p:nvPr/>
          </p:nvSpPr>
          <p:spPr>
            <a:xfrm>
              <a:off x="1932175" y="5023500"/>
              <a:ext cx="284175" cy="181375"/>
            </a:xfrm>
            <a:custGeom>
              <a:avLst/>
              <a:gdLst/>
              <a:ahLst/>
              <a:cxnLst/>
              <a:rect l="l" t="t" r="r" b="b"/>
              <a:pathLst>
                <a:path w="11367" h="7255" fill="none" extrusionOk="0">
                  <a:moveTo>
                    <a:pt x="11367" y="7060"/>
                  </a:moveTo>
                  <a:cubicBezTo>
                    <a:pt x="10752" y="7254"/>
                    <a:pt x="10071" y="7254"/>
                    <a:pt x="9424" y="7060"/>
                  </a:cubicBezTo>
                  <a:cubicBezTo>
                    <a:pt x="8128" y="6769"/>
                    <a:pt x="6833" y="6445"/>
                    <a:pt x="5570" y="6089"/>
                  </a:cubicBezTo>
                  <a:cubicBezTo>
                    <a:pt x="4243" y="5700"/>
                    <a:pt x="2915" y="5279"/>
                    <a:pt x="1814" y="4405"/>
                  </a:cubicBezTo>
                  <a:cubicBezTo>
                    <a:pt x="745" y="3498"/>
                    <a:pt x="0" y="2138"/>
                    <a:pt x="227" y="778"/>
                  </a:cubicBezTo>
                  <a:cubicBezTo>
                    <a:pt x="357" y="1"/>
                    <a:pt x="1360" y="583"/>
                    <a:pt x="2105" y="810"/>
                  </a:cubicBezTo>
                  <a:cubicBezTo>
                    <a:pt x="5700" y="1976"/>
                    <a:pt x="9068" y="4081"/>
                    <a:pt x="11367" y="706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3"/>
            <p:cNvSpPr/>
            <p:nvPr/>
          </p:nvSpPr>
          <p:spPr>
            <a:xfrm>
              <a:off x="2222800" y="5033225"/>
              <a:ext cx="191100" cy="146550"/>
            </a:xfrm>
            <a:custGeom>
              <a:avLst/>
              <a:gdLst/>
              <a:ahLst/>
              <a:cxnLst/>
              <a:rect l="l" t="t" r="r" b="b"/>
              <a:pathLst>
                <a:path w="7644" h="5862" fill="none" extrusionOk="0">
                  <a:moveTo>
                    <a:pt x="2073" y="2817"/>
                  </a:moveTo>
                  <a:cubicBezTo>
                    <a:pt x="3110" y="1490"/>
                    <a:pt x="4437" y="227"/>
                    <a:pt x="6121" y="97"/>
                  </a:cubicBezTo>
                  <a:cubicBezTo>
                    <a:pt x="6542" y="0"/>
                    <a:pt x="6996" y="162"/>
                    <a:pt x="7319" y="486"/>
                  </a:cubicBezTo>
                  <a:cubicBezTo>
                    <a:pt x="7643" y="907"/>
                    <a:pt x="7481" y="1555"/>
                    <a:pt x="7222" y="2008"/>
                  </a:cubicBezTo>
                  <a:cubicBezTo>
                    <a:pt x="6477" y="3238"/>
                    <a:pt x="5117" y="3951"/>
                    <a:pt x="3790" y="4501"/>
                  </a:cubicBezTo>
                  <a:cubicBezTo>
                    <a:pt x="2721" y="4922"/>
                    <a:pt x="1490" y="5570"/>
                    <a:pt x="389" y="5861"/>
                  </a:cubicBezTo>
                  <a:cubicBezTo>
                    <a:pt x="1" y="5020"/>
                    <a:pt x="1588" y="3433"/>
                    <a:pt x="2073" y="281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3"/>
            <p:cNvSpPr/>
            <p:nvPr/>
          </p:nvSpPr>
          <p:spPr>
            <a:xfrm>
              <a:off x="2240625" y="4468125"/>
              <a:ext cx="36450" cy="85850"/>
            </a:xfrm>
            <a:custGeom>
              <a:avLst/>
              <a:gdLst/>
              <a:ahLst/>
              <a:cxnLst/>
              <a:rect l="l" t="t" r="r" b="b"/>
              <a:pathLst>
                <a:path w="1458" h="3434" fill="none" extrusionOk="0">
                  <a:moveTo>
                    <a:pt x="0" y="3433"/>
                  </a:moveTo>
                  <a:cubicBezTo>
                    <a:pt x="389" y="2268"/>
                    <a:pt x="875" y="1102"/>
                    <a:pt x="1457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3"/>
            <p:cNvSpPr/>
            <p:nvPr/>
          </p:nvSpPr>
          <p:spPr>
            <a:xfrm>
              <a:off x="2301325" y="4371800"/>
              <a:ext cx="38075" cy="58300"/>
            </a:xfrm>
            <a:custGeom>
              <a:avLst/>
              <a:gdLst/>
              <a:ahLst/>
              <a:cxnLst/>
              <a:rect l="l" t="t" r="r" b="b"/>
              <a:pathLst>
                <a:path w="1523" h="2332" fill="none" extrusionOk="0">
                  <a:moveTo>
                    <a:pt x="1" y="2332"/>
                  </a:moveTo>
                  <a:cubicBezTo>
                    <a:pt x="357" y="1458"/>
                    <a:pt x="875" y="680"/>
                    <a:pt x="1523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3"/>
            <p:cNvSpPr/>
            <p:nvPr/>
          </p:nvSpPr>
          <p:spPr>
            <a:xfrm>
              <a:off x="2043075" y="4458425"/>
              <a:ext cx="81000" cy="59125"/>
            </a:xfrm>
            <a:custGeom>
              <a:avLst/>
              <a:gdLst/>
              <a:ahLst/>
              <a:cxnLst/>
              <a:rect l="l" t="t" r="r" b="b"/>
              <a:pathLst>
                <a:path w="3240" h="2365" fill="none" extrusionOk="0">
                  <a:moveTo>
                    <a:pt x="1" y="0"/>
                  </a:moveTo>
                  <a:cubicBezTo>
                    <a:pt x="1134" y="713"/>
                    <a:pt x="2235" y="1490"/>
                    <a:pt x="3239" y="2364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3"/>
            <p:cNvSpPr/>
            <p:nvPr/>
          </p:nvSpPr>
          <p:spPr>
            <a:xfrm>
              <a:off x="2039025" y="4594425"/>
              <a:ext cx="64000" cy="50225"/>
            </a:xfrm>
            <a:custGeom>
              <a:avLst/>
              <a:gdLst/>
              <a:ahLst/>
              <a:cxnLst/>
              <a:rect l="l" t="t" r="r" b="b"/>
              <a:pathLst>
                <a:path w="2560" h="2009" fill="none" extrusionOk="0">
                  <a:moveTo>
                    <a:pt x="1" y="1"/>
                  </a:moveTo>
                  <a:cubicBezTo>
                    <a:pt x="843" y="713"/>
                    <a:pt x="1685" y="1361"/>
                    <a:pt x="2559" y="2008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3"/>
            <p:cNvSpPr/>
            <p:nvPr/>
          </p:nvSpPr>
          <p:spPr>
            <a:xfrm>
              <a:off x="2128100" y="4675375"/>
              <a:ext cx="61550" cy="67225"/>
            </a:xfrm>
            <a:custGeom>
              <a:avLst/>
              <a:gdLst/>
              <a:ahLst/>
              <a:cxnLst/>
              <a:rect l="l" t="t" r="r" b="b"/>
              <a:pathLst>
                <a:path w="2462" h="2689" fill="none" extrusionOk="0">
                  <a:moveTo>
                    <a:pt x="0" y="1"/>
                  </a:moveTo>
                  <a:cubicBezTo>
                    <a:pt x="777" y="940"/>
                    <a:pt x="1587" y="1847"/>
                    <a:pt x="2461" y="2689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3"/>
            <p:cNvSpPr/>
            <p:nvPr/>
          </p:nvSpPr>
          <p:spPr>
            <a:xfrm>
              <a:off x="2089225" y="4840550"/>
              <a:ext cx="97175" cy="69625"/>
            </a:xfrm>
            <a:custGeom>
              <a:avLst/>
              <a:gdLst/>
              <a:ahLst/>
              <a:cxnLst/>
              <a:rect l="l" t="t" r="r" b="b"/>
              <a:pathLst>
                <a:path w="3887" h="2785" fill="none" extrusionOk="0">
                  <a:moveTo>
                    <a:pt x="1" y="0"/>
                  </a:moveTo>
                  <a:lnTo>
                    <a:pt x="3887" y="2785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3"/>
            <p:cNvSpPr/>
            <p:nvPr/>
          </p:nvSpPr>
          <p:spPr>
            <a:xfrm>
              <a:off x="2305375" y="4793575"/>
              <a:ext cx="47000" cy="36475"/>
            </a:xfrm>
            <a:custGeom>
              <a:avLst/>
              <a:gdLst/>
              <a:ahLst/>
              <a:cxnLst/>
              <a:rect l="l" t="t" r="r" b="b"/>
              <a:pathLst>
                <a:path w="1880" h="1459" fill="none" extrusionOk="0">
                  <a:moveTo>
                    <a:pt x="1" y="1458"/>
                  </a:moveTo>
                  <a:cubicBezTo>
                    <a:pt x="551" y="875"/>
                    <a:pt x="1167" y="389"/>
                    <a:pt x="1879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3"/>
            <p:cNvSpPr/>
            <p:nvPr/>
          </p:nvSpPr>
          <p:spPr>
            <a:xfrm>
              <a:off x="1998550" y="4923925"/>
              <a:ext cx="136850" cy="76125"/>
            </a:xfrm>
            <a:custGeom>
              <a:avLst/>
              <a:gdLst/>
              <a:ahLst/>
              <a:cxnLst/>
              <a:rect l="l" t="t" r="r" b="b"/>
              <a:pathLst>
                <a:path w="5474" h="3045" fill="none" extrusionOk="0">
                  <a:moveTo>
                    <a:pt x="1" y="0"/>
                  </a:moveTo>
                  <a:cubicBezTo>
                    <a:pt x="519" y="551"/>
                    <a:pt x="1167" y="972"/>
                    <a:pt x="1879" y="1263"/>
                  </a:cubicBezTo>
                  <a:lnTo>
                    <a:pt x="5473" y="304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3"/>
            <p:cNvSpPr/>
            <p:nvPr/>
          </p:nvSpPr>
          <p:spPr>
            <a:xfrm>
              <a:off x="2315100" y="4927150"/>
              <a:ext cx="96375" cy="34850"/>
            </a:xfrm>
            <a:custGeom>
              <a:avLst/>
              <a:gdLst/>
              <a:ahLst/>
              <a:cxnLst/>
              <a:rect l="l" t="t" r="r" b="b"/>
              <a:pathLst>
                <a:path w="3855" h="1394" fill="none" extrusionOk="0">
                  <a:moveTo>
                    <a:pt x="0" y="1393"/>
                  </a:moveTo>
                  <a:cubicBezTo>
                    <a:pt x="1231" y="811"/>
                    <a:pt x="2526" y="357"/>
                    <a:pt x="3854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3"/>
            <p:cNvSpPr/>
            <p:nvPr/>
          </p:nvSpPr>
          <p:spPr>
            <a:xfrm>
              <a:off x="1939450" y="5041300"/>
              <a:ext cx="190275" cy="113375"/>
            </a:xfrm>
            <a:custGeom>
              <a:avLst/>
              <a:gdLst/>
              <a:ahLst/>
              <a:cxnLst/>
              <a:rect l="l" t="t" r="r" b="b"/>
              <a:pathLst>
                <a:path w="7611" h="4535" fill="none" extrusionOk="0">
                  <a:moveTo>
                    <a:pt x="1" y="1"/>
                  </a:moveTo>
                  <a:cubicBezTo>
                    <a:pt x="2462" y="1653"/>
                    <a:pt x="4988" y="3142"/>
                    <a:pt x="7611" y="4535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3"/>
            <p:cNvSpPr/>
            <p:nvPr/>
          </p:nvSpPr>
          <p:spPr>
            <a:xfrm>
              <a:off x="2165325" y="5177325"/>
              <a:ext cx="46175" cy="21875"/>
            </a:xfrm>
            <a:custGeom>
              <a:avLst/>
              <a:gdLst/>
              <a:ahLst/>
              <a:cxnLst/>
              <a:rect l="l" t="t" r="r" b="b"/>
              <a:pathLst>
                <a:path w="1847" h="875" fill="none" extrusionOk="0">
                  <a:moveTo>
                    <a:pt x="1" y="0"/>
                  </a:moveTo>
                  <a:cubicBezTo>
                    <a:pt x="584" y="357"/>
                    <a:pt x="1199" y="648"/>
                    <a:pt x="1846" y="875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3"/>
            <p:cNvSpPr/>
            <p:nvPr/>
          </p:nvSpPr>
          <p:spPr>
            <a:xfrm>
              <a:off x="2241425" y="5091500"/>
              <a:ext cx="104475" cy="82600"/>
            </a:xfrm>
            <a:custGeom>
              <a:avLst/>
              <a:gdLst/>
              <a:ahLst/>
              <a:cxnLst/>
              <a:rect l="l" t="t" r="r" b="b"/>
              <a:pathLst>
                <a:path w="4179" h="3304" fill="none" extrusionOk="0">
                  <a:moveTo>
                    <a:pt x="1" y="3304"/>
                  </a:moveTo>
                  <a:cubicBezTo>
                    <a:pt x="1102" y="1879"/>
                    <a:pt x="2527" y="746"/>
                    <a:pt x="4178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13"/>
          <p:cNvSpPr txBox="1">
            <a:spLocks noGrp="1"/>
          </p:cNvSpPr>
          <p:nvPr>
            <p:ph type="title"/>
          </p:nvPr>
        </p:nvSpPr>
        <p:spPr>
          <a:xfrm>
            <a:off x="1891050" y="1450575"/>
            <a:ext cx="5361900" cy="143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90" name="Google Shape;490;p13"/>
          <p:cNvSpPr txBox="1">
            <a:spLocks noGrp="1"/>
          </p:cNvSpPr>
          <p:nvPr>
            <p:ph type="subTitle" idx="1"/>
          </p:nvPr>
        </p:nvSpPr>
        <p:spPr>
          <a:xfrm>
            <a:off x="1891050" y="2881563"/>
            <a:ext cx="5361900" cy="62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B606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4"/>
          <p:cNvGrpSpPr/>
          <p:nvPr/>
        </p:nvGrpSpPr>
        <p:grpSpPr>
          <a:xfrm>
            <a:off x="486878" y="4113541"/>
            <a:ext cx="642904" cy="1168396"/>
            <a:chOff x="2999200" y="4078725"/>
            <a:chExt cx="735925" cy="1337450"/>
          </a:xfrm>
        </p:grpSpPr>
        <p:sp>
          <p:nvSpPr>
            <p:cNvPr id="493" name="Google Shape;493;p14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4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4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4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4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4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4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4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4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4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4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4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4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4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4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4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4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4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4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4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4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4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4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4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4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4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4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4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4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4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" name="Google Shape;523;p14"/>
          <p:cNvGrpSpPr/>
          <p:nvPr/>
        </p:nvGrpSpPr>
        <p:grpSpPr>
          <a:xfrm>
            <a:off x="233636" y="4242716"/>
            <a:ext cx="401026" cy="1020692"/>
            <a:chOff x="2536925" y="4284225"/>
            <a:chExt cx="459050" cy="1168375"/>
          </a:xfrm>
        </p:grpSpPr>
        <p:sp>
          <p:nvSpPr>
            <p:cNvPr id="524" name="Google Shape;524;p14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4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4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4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4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4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4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4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4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4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" name="Google Shape;534;p14"/>
          <p:cNvGrpSpPr/>
          <p:nvPr/>
        </p:nvGrpSpPr>
        <p:grpSpPr>
          <a:xfrm rot="-9900040">
            <a:off x="7801684" y="-138168"/>
            <a:ext cx="735903" cy="1337410"/>
            <a:chOff x="2999200" y="4078725"/>
            <a:chExt cx="735925" cy="1337450"/>
          </a:xfrm>
        </p:grpSpPr>
        <p:sp>
          <p:nvSpPr>
            <p:cNvPr id="535" name="Google Shape;535;p14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4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4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4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4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4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4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4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4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4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4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4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4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4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4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4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4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4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4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4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4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4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4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5" name="Google Shape;565;p14"/>
          <p:cNvGrpSpPr/>
          <p:nvPr/>
        </p:nvGrpSpPr>
        <p:grpSpPr>
          <a:xfrm rot="-9900040">
            <a:off x="8370207" y="-3954"/>
            <a:ext cx="459036" cy="1168340"/>
            <a:chOff x="2536925" y="4284225"/>
            <a:chExt cx="459050" cy="1168375"/>
          </a:xfrm>
        </p:grpSpPr>
        <p:sp>
          <p:nvSpPr>
            <p:cNvPr id="566" name="Google Shape;566;p14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4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4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4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4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4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4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4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4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4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6" name="Google Shape;576;p14"/>
          <p:cNvSpPr/>
          <p:nvPr/>
        </p:nvSpPr>
        <p:spPr>
          <a:xfrm rot="-2203600">
            <a:off x="6875193" y="4450491"/>
            <a:ext cx="3647161" cy="2197882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14"/>
          <p:cNvSpPr/>
          <p:nvPr/>
        </p:nvSpPr>
        <p:spPr>
          <a:xfrm rot="-806990">
            <a:off x="-1135433" y="-733492"/>
            <a:ext cx="3516094" cy="1921201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14"/>
          <p:cNvSpPr/>
          <p:nvPr/>
        </p:nvSpPr>
        <p:spPr>
          <a:xfrm rot="9822545">
            <a:off x="-540718" y="9"/>
            <a:ext cx="2864151" cy="1234561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14"/>
          <p:cNvSpPr/>
          <p:nvPr/>
        </p:nvSpPr>
        <p:spPr>
          <a:xfrm rot="-539198">
            <a:off x="7167542" y="3995720"/>
            <a:ext cx="2864228" cy="1234594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14"/>
          <p:cNvSpPr txBox="1">
            <a:spLocks noGrp="1"/>
          </p:cNvSpPr>
          <p:nvPr>
            <p:ph type="title"/>
          </p:nvPr>
        </p:nvSpPr>
        <p:spPr>
          <a:xfrm>
            <a:off x="720000" y="530525"/>
            <a:ext cx="77040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1" name="Google Shape;581;p14"/>
          <p:cNvSpPr txBox="1">
            <a:spLocks noGrp="1"/>
          </p:cNvSpPr>
          <p:nvPr>
            <p:ph type="title" idx="2"/>
          </p:nvPr>
        </p:nvSpPr>
        <p:spPr>
          <a:xfrm>
            <a:off x="3677247" y="1279100"/>
            <a:ext cx="2642400" cy="7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82" name="Google Shape;582;p14"/>
          <p:cNvSpPr txBox="1">
            <a:spLocks noGrp="1"/>
          </p:cNvSpPr>
          <p:nvPr>
            <p:ph type="title" idx="3"/>
          </p:nvPr>
        </p:nvSpPr>
        <p:spPr>
          <a:xfrm>
            <a:off x="5742741" y="2918875"/>
            <a:ext cx="2664600" cy="7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83" name="Google Shape;583;p14"/>
          <p:cNvSpPr txBox="1">
            <a:spLocks noGrp="1"/>
          </p:cNvSpPr>
          <p:nvPr>
            <p:ph type="title" idx="4"/>
          </p:nvPr>
        </p:nvSpPr>
        <p:spPr>
          <a:xfrm>
            <a:off x="1553972" y="2918875"/>
            <a:ext cx="26424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84" name="Google Shape;584;p14"/>
          <p:cNvSpPr txBox="1">
            <a:spLocks noGrp="1"/>
          </p:cNvSpPr>
          <p:nvPr>
            <p:ph type="subTitle" idx="1"/>
          </p:nvPr>
        </p:nvSpPr>
        <p:spPr>
          <a:xfrm>
            <a:off x="3677247" y="2105650"/>
            <a:ext cx="2664600" cy="53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14"/>
          <p:cNvSpPr txBox="1">
            <a:spLocks noGrp="1"/>
          </p:cNvSpPr>
          <p:nvPr>
            <p:ph type="subTitle" idx="5"/>
          </p:nvPr>
        </p:nvSpPr>
        <p:spPr>
          <a:xfrm>
            <a:off x="5742741" y="3780876"/>
            <a:ext cx="2664600" cy="49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6" name="Google Shape;586;p14"/>
          <p:cNvSpPr txBox="1">
            <a:spLocks noGrp="1"/>
          </p:cNvSpPr>
          <p:nvPr>
            <p:ph type="subTitle" idx="6"/>
          </p:nvPr>
        </p:nvSpPr>
        <p:spPr>
          <a:xfrm>
            <a:off x="1553972" y="3786370"/>
            <a:ext cx="2642400" cy="4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14"/>
          <p:cNvSpPr txBox="1">
            <a:spLocks noGrp="1"/>
          </p:cNvSpPr>
          <p:nvPr>
            <p:ph type="title" idx="7" hasCustomPrompt="1"/>
          </p:nvPr>
        </p:nvSpPr>
        <p:spPr>
          <a:xfrm>
            <a:off x="2846572" y="1409300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88" name="Google Shape;588;p14"/>
          <p:cNvSpPr txBox="1">
            <a:spLocks noGrp="1"/>
          </p:cNvSpPr>
          <p:nvPr>
            <p:ph type="title" idx="8" hasCustomPrompt="1"/>
          </p:nvPr>
        </p:nvSpPr>
        <p:spPr>
          <a:xfrm>
            <a:off x="4928872" y="3079675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89" name="Google Shape;589;p14"/>
          <p:cNvSpPr txBox="1">
            <a:spLocks noGrp="1"/>
          </p:cNvSpPr>
          <p:nvPr>
            <p:ph type="title" idx="9" hasCustomPrompt="1"/>
          </p:nvPr>
        </p:nvSpPr>
        <p:spPr>
          <a:xfrm>
            <a:off x="723317" y="3094375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3"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16"/>
          <p:cNvSpPr txBox="1">
            <a:spLocks noGrp="1"/>
          </p:cNvSpPr>
          <p:nvPr>
            <p:ph type="title"/>
          </p:nvPr>
        </p:nvSpPr>
        <p:spPr>
          <a:xfrm>
            <a:off x="1934125" y="1586128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6" name="Google Shape;646;p16"/>
          <p:cNvSpPr txBox="1">
            <a:spLocks noGrp="1"/>
          </p:cNvSpPr>
          <p:nvPr>
            <p:ph type="subTitle" idx="1"/>
          </p:nvPr>
        </p:nvSpPr>
        <p:spPr>
          <a:xfrm>
            <a:off x="1934125" y="2345588"/>
            <a:ext cx="2112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7" name="Google Shape;647;p16"/>
          <p:cNvSpPr txBox="1">
            <a:spLocks noGrp="1"/>
          </p:cNvSpPr>
          <p:nvPr>
            <p:ph type="title" idx="2"/>
          </p:nvPr>
        </p:nvSpPr>
        <p:spPr>
          <a:xfrm>
            <a:off x="6259450" y="1586013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8" name="Google Shape;648;p16"/>
          <p:cNvSpPr txBox="1">
            <a:spLocks noGrp="1"/>
          </p:cNvSpPr>
          <p:nvPr>
            <p:ph type="subTitle" idx="3"/>
          </p:nvPr>
        </p:nvSpPr>
        <p:spPr>
          <a:xfrm>
            <a:off x="6259450" y="2345588"/>
            <a:ext cx="2112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9" name="Google Shape;649;p16"/>
          <p:cNvSpPr txBox="1">
            <a:spLocks noGrp="1"/>
          </p:cNvSpPr>
          <p:nvPr>
            <p:ph type="title" idx="4"/>
          </p:nvPr>
        </p:nvSpPr>
        <p:spPr>
          <a:xfrm>
            <a:off x="1934125" y="3171800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50" name="Google Shape;650;p16"/>
          <p:cNvSpPr txBox="1">
            <a:spLocks noGrp="1"/>
          </p:cNvSpPr>
          <p:nvPr>
            <p:ph type="subTitle" idx="5"/>
          </p:nvPr>
        </p:nvSpPr>
        <p:spPr>
          <a:xfrm>
            <a:off x="1934125" y="3931375"/>
            <a:ext cx="2112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1" name="Google Shape;651;p16"/>
          <p:cNvSpPr txBox="1">
            <a:spLocks noGrp="1"/>
          </p:cNvSpPr>
          <p:nvPr>
            <p:ph type="title" idx="6"/>
          </p:nvPr>
        </p:nvSpPr>
        <p:spPr>
          <a:xfrm>
            <a:off x="6259450" y="3171800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52" name="Google Shape;652;p16"/>
          <p:cNvSpPr txBox="1">
            <a:spLocks noGrp="1"/>
          </p:cNvSpPr>
          <p:nvPr>
            <p:ph type="subTitle" idx="7"/>
          </p:nvPr>
        </p:nvSpPr>
        <p:spPr>
          <a:xfrm>
            <a:off x="6259450" y="3931375"/>
            <a:ext cx="2112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3" name="Google Shape;653;p16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4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54" name="Google Shape;654;p16"/>
          <p:cNvGrpSpPr/>
          <p:nvPr/>
        </p:nvGrpSpPr>
        <p:grpSpPr>
          <a:xfrm rot="-1758364">
            <a:off x="316089" y="4474496"/>
            <a:ext cx="835494" cy="1518405"/>
            <a:chOff x="2999200" y="4078725"/>
            <a:chExt cx="735925" cy="1337450"/>
          </a:xfrm>
        </p:grpSpPr>
        <p:sp>
          <p:nvSpPr>
            <p:cNvPr id="655" name="Google Shape;655;p16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16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16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6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16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16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6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16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16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16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16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16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16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16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16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16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16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6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6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6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6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6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6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6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6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6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6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6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6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6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5" name="Google Shape;685;p16"/>
          <p:cNvGrpSpPr/>
          <p:nvPr/>
        </p:nvGrpSpPr>
        <p:grpSpPr>
          <a:xfrm flipH="1">
            <a:off x="1086315" y="4363545"/>
            <a:ext cx="978422" cy="1393263"/>
            <a:chOff x="177026" y="3906345"/>
            <a:chExt cx="978422" cy="1393263"/>
          </a:xfrm>
        </p:grpSpPr>
        <p:sp>
          <p:nvSpPr>
            <p:cNvPr id="686" name="Google Shape;686;p16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6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6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6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6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6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6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6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6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6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6" name="Google Shape;696;p16"/>
          <p:cNvGrpSpPr/>
          <p:nvPr/>
        </p:nvGrpSpPr>
        <p:grpSpPr>
          <a:xfrm rot="9041636">
            <a:off x="8457309" y="-384793"/>
            <a:ext cx="835494" cy="1518405"/>
            <a:chOff x="2999200" y="4078725"/>
            <a:chExt cx="735925" cy="1337450"/>
          </a:xfrm>
        </p:grpSpPr>
        <p:sp>
          <p:nvSpPr>
            <p:cNvPr id="697" name="Google Shape;697;p16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6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6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6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6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6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6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6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6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6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6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6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6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6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6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6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6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6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6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6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6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6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6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6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6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6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6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6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6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6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7" name="Google Shape;727;p16"/>
          <p:cNvSpPr/>
          <p:nvPr/>
        </p:nvSpPr>
        <p:spPr>
          <a:xfrm rot="-390045">
            <a:off x="-1719957" y="-1083448"/>
            <a:ext cx="4503063" cy="2460483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16"/>
          <p:cNvSpPr/>
          <p:nvPr/>
        </p:nvSpPr>
        <p:spPr>
          <a:xfrm rot="-762153">
            <a:off x="-1126840" y="-321901"/>
            <a:ext cx="3575660" cy="1541249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16"/>
          <p:cNvSpPr/>
          <p:nvPr/>
        </p:nvSpPr>
        <p:spPr>
          <a:xfrm rot="-1635099">
            <a:off x="6264881" y="4457638"/>
            <a:ext cx="3974514" cy="2394858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16"/>
          <p:cNvSpPr/>
          <p:nvPr/>
        </p:nvSpPr>
        <p:spPr>
          <a:xfrm rot="10317625">
            <a:off x="6230485" y="3939239"/>
            <a:ext cx="4102181" cy="1768200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9"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p21"/>
          <p:cNvSpPr txBox="1">
            <a:spLocks noGrp="1"/>
          </p:cNvSpPr>
          <p:nvPr>
            <p:ph type="title"/>
          </p:nvPr>
        </p:nvSpPr>
        <p:spPr>
          <a:xfrm>
            <a:off x="5282575" y="1675644"/>
            <a:ext cx="3101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8" name="Google Shape;1028;p21"/>
          <p:cNvSpPr txBox="1">
            <a:spLocks noGrp="1"/>
          </p:cNvSpPr>
          <p:nvPr>
            <p:ph type="subTitle" idx="1"/>
          </p:nvPr>
        </p:nvSpPr>
        <p:spPr>
          <a:xfrm>
            <a:off x="5282575" y="2248356"/>
            <a:ext cx="3101100" cy="121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9" name="Google Shape;1029;p21"/>
          <p:cNvSpPr/>
          <p:nvPr/>
        </p:nvSpPr>
        <p:spPr>
          <a:xfrm rot="250664">
            <a:off x="-1392589" y="-1101735"/>
            <a:ext cx="4502952" cy="2460423"/>
          </a:xfrm>
          <a:custGeom>
            <a:avLst/>
            <a:gdLst/>
            <a:ahLst/>
            <a:cxnLst/>
            <a:rect l="l" t="t" r="r" b="b"/>
            <a:pathLst>
              <a:path w="140640" h="76846" extrusionOk="0">
                <a:moveTo>
                  <a:pt x="46336" y="0"/>
                </a:moveTo>
                <a:cubicBezTo>
                  <a:pt x="38577" y="0"/>
                  <a:pt x="30839" y="670"/>
                  <a:pt x="23154" y="2234"/>
                </a:cubicBezTo>
                <a:cubicBezTo>
                  <a:pt x="19592" y="2947"/>
                  <a:pt x="15900" y="3951"/>
                  <a:pt x="13310" y="6477"/>
                </a:cubicBezTo>
                <a:cubicBezTo>
                  <a:pt x="10492" y="9229"/>
                  <a:pt x="9424" y="13212"/>
                  <a:pt x="8614" y="17033"/>
                </a:cubicBezTo>
                <a:cubicBezTo>
                  <a:pt x="5764" y="30408"/>
                  <a:pt x="0" y="45757"/>
                  <a:pt x="5246" y="58386"/>
                </a:cubicBezTo>
                <a:cubicBezTo>
                  <a:pt x="10081" y="69958"/>
                  <a:pt x="23001" y="76845"/>
                  <a:pt x="35575" y="76845"/>
                </a:cubicBezTo>
                <a:cubicBezTo>
                  <a:pt x="35633" y="76845"/>
                  <a:pt x="35692" y="76845"/>
                  <a:pt x="35751" y="76845"/>
                </a:cubicBezTo>
                <a:cubicBezTo>
                  <a:pt x="48380" y="76748"/>
                  <a:pt x="60362" y="70627"/>
                  <a:pt x="69850" y="62337"/>
                </a:cubicBezTo>
                <a:cubicBezTo>
                  <a:pt x="77654" y="55504"/>
                  <a:pt x="85070" y="46664"/>
                  <a:pt x="95400" y="45563"/>
                </a:cubicBezTo>
                <a:cubicBezTo>
                  <a:pt x="96214" y="45472"/>
                  <a:pt x="97029" y="45434"/>
                  <a:pt x="97844" y="45434"/>
                </a:cubicBezTo>
                <a:cubicBezTo>
                  <a:pt x="102158" y="45434"/>
                  <a:pt x="106485" y="46500"/>
                  <a:pt x="110798" y="46500"/>
                </a:cubicBezTo>
                <a:cubicBezTo>
                  <a:pt x="111506" y="46500"/>
                  <a:pt x="112213" y="46471"/>
                  <a:pt x="112919" y="46405"/>
                </a:cubicBezTo>
                <a:cubicBezTo>
                  <a:pt x="120529" y="45660"/>
                  <a:pt x="127168" y="40511"/>
                  <a:pt x="131507" y="34229"/>
                </a:cubicBezTo>
                <a:cubicBezTo>
                  <a:pt x="135846" y="27946"/>
                  <a:pt x="138275" y="20563"/>
                  <a:pt x="140639" y="13277"/>
                </a:cubicBezTo>
                <a:lnTo>
                  <a:pt x="132543" y="12726"/>
                </a:lnTo>
                <a:cubicBezTo>
                  <a:pt x="130587" y="13416"/>
                  <a:pt x="128561" y="13689"/>
                  <a:pt x="126509" y="13689"/>
                </a:cubicBezTo>
                <a:cubicBezTo>
                  <a:pt x="122583" y="13689"/>
                  <a:pt x="118560" y="12690"/>
                  <a:pt x="114733" y="11690"/>
                </a:cubicBezTo>
                <a:cubicBezTo>
                  <a:pt x="92333" y="5836"/>
                  <a:pt x="69246" y="0"/>
                  <a:pt x="46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21"/>
          <p:cNvSpPr/>
          <p:nvPr/>
        </p:nvSpPr>
        <p:spPr>
          <a:xfrm rot="-121466">
            <a:off x="-857639" y="-321453"/>
            <a:ext cx="3575732" cy="1541280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21"/>
          <p:cNvSpPr/>
          <p:nvPr/>
        </p:nvSpPr>
        <p:spPr>
          <a:xfrm rot="-1530554">
            <a:off x="6019213" y="4090375"/>
            <a:ext cx="3974414" cy="2394895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grpSp>
        <p:nvGrpSpPr>
          <p:cNvPr id="1032" name="Google Shape;1032;p21"/>
          <p:cNvGrpSpPr/>
          <p:nvPr/>
        </p:nvGrpSpPr>
        <p:grpSpPr>
          <a:xfrm rot="10800000" flipH="1">
            <a:off x="7127897" y="3877388"/>
            <a:ext cx="1068905" cy="1523728"/>
            <a:chOff x="7155728" y="-238825"/>
            <a:chExt cx="1068905" cy="1523728"/>
          </a:xfrm>
        </p:grpSpPr>
        <p:sp>
          <p:nvSpPr>
            <p:cNvPr id="1033" name="Google Shape;1033;p21"/>
            <p:cNvSpPr/>
            <p:nvPr/>
          </p:nvSpPr>
          <p:spPr>
            <a:xfrm rot="-9302081">
              <a:off x="7405225" y="-82445"/>
              <a:ext cx="569911" cy="1308215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1"/>
            <p:cNvSpPr/>
            <p:nvPr/>
          </p:nvSpPr>
          <p:spPr>
            <a:xfrm rot="-9302081">
              <a:off x="7518903" y="-246155"/>
              <a:ext cx="284459" cy="144137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1"/>
            <p:cNvSpPr/>
            <p:nvPr/>
          </p:nvSpPr>
          <p:spPr>
            <a:xfrm rot="-9302081">
              <a:off x="7541184" y="983734"/>
              <a:ext cx="75390" cy="82470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21"/>
            <p:cNvSpPr/>
            <p:nvPr/>
          </p:nvSpPr>
          <p:spPr>
            <a:xfrm rot="-9302081">
              <a:off x="7572649" y="933614"/>
              <a:ext cx="96527" cy="8548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21"/>
            <p:cNvSpPr/>
            <p:nvPr/>
          </p:nvSpPr>
          <p:spPr>
            <a:xfrm rot="-9302081">
              <a:off x="7460977" y="955774"/>
              <a:ext cx="69369" cy="119654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21"/>
            <p:cNvSpPr/>
            <p:nvPr/>
          </p:nvSpPr>
          <p:spPr>
            <a:xfrm rot="-9302081">
              <a:off x="7421145" y="710566"/>
              <a:ext cx="416120" cy="286486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1"/>
            <p:cNvSpPr/>
            <p:nvPr/>
          </p:nvSpPr>
          <p:spPr>
            <a:xfrm rot="-9302081">
              <a:off x="7615760" y="638720"/>
              <a:ext cx="301561" cy="168912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1"/>
            <p:cNvSpPr/>
            <p:nvPr/>
          </p:nvSpPr>
          <p:spPr>
            <a:xfrm rot="-9302081">
              <a:off x="7583957" y="285259"/>
              <a:ext cx="332722" cy="27643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21"/>
            <p:cNvSpPr/>
            <p:nvPr/>
          </p:nvSpPr>
          <p:spPr>
            <a:xfrm rot="-9302081">
              <a:off x="7573584" y="110874"/>
              <a:ext cx="140724" cy="284469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21"/>
          <p:cNvGrpSpPr/>
          <p:nvPr/>
        </p:nvGrpSpPr>
        <p:grpSpPr>
          <a:xfrm rot="-227224" flipH="1">
            <a:off x="8104349" y="3844783"/>
            <a:ext cx="648317" cy="1352874"/>
            <a:chOff x="1932175" y="4299750"/>
            <a:chExt cx="522200" cy="1089700"/>
          </a:xfrm>
        </p:grpSpPr>
        <p:sp>
          <p:nvSpPr>
            <p:cNvPr id="1043" name="Google Shape;1043;p21"/>
            <p:cNvSpPr/>
            <p:nvPr/>
          </p:nvSpPr>
          <p:spPr>
            <a:xfrm>
              <a:off x="2198525" y="4508625"/>
              <a:ext cx="44550" cy="880825"/>
            </a:xfrm>
            <a:custGeom>
              <a:avLst/>
              <a:gdLst/>
              <a:ahLst/>
              <a:cxnLst/>
              <a:rect l="l" t="t" r="r" b="b"/>
              <a:pathLst>
                <a:path w="1782" h="35233" fill="none" extrusionOk="0">
                  <a:moveTo>
                    <a:pt x="551" y="0"/>
                  </a:moveTo>
                  <a:cubicBezTo>
                    <a:pt x="1781" y="2526"/>
                    <a:pt x="1717" y="5473"/>
                    <a:pt x="1296" y="8258"/>
                  </a:cubicBezTo>
                  <a:cubicBezTo>
                    <a:pt x="875" y="11043"/>
                    <a:pt x="98" y="13795"/>
                    <a:pt x="0" y="16612"/>
                  </a:cubicBezTo>
                  <a:cubicBezTo>
                    <a:pt x="0" y="18264"/>
                    <a:pt x="98" y="19883"/>
                    <a:pt x="292" y="21535"/>
                  </a:cubicBezTo>
                  <a:cubicBezTo>
                    <a:pt x="778" y="26101"/>
                    <a:pt x="1263" y="30667"/>
                    <a:pt x="1749" y="3523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1"/>
            <p:cNvSpPr/>
            <p:nvPr/>
          </p:nvSpPr>
          <p:spPr>
            <a:xfrm>
              <a:off x="2135375" y="4299750"/>
              <a:ext cx="93925" cy="197550"/>
            </a:xfrm>
            <a:custGeom>
              <a:avLst/>
              <a:gdLst/>
              <a:ahLst/>
              <a:cxnLst/>
              <a:rect l="l" t="t" r="r" b="b"/>
              <a:pathLst>
                <a:path w="3757" h="7902" fill="none" extrusionOk="0">
                  <a:moveTo>
                    <a:pt x="33" y="1198"/>
                  </a:moveTo>
                  <a:cubicBezTo>
                    <a:pt x="0" y="875"/>
                    <a:pt x="65" y="551"/>
                    <a:pt x="260" y="292"/>
                  </a:cubicBezTo>
                  <a:cubicBezTo>
                    <a:pt x="616" y="0"/>
                    <a:pt x="1102" y="33"/>
                    <a:pt x="1393" y="292"/>
                  </a:cubicBezTo>
                  <a:cubicBezTo>
                    <a:pt x="1717" y="583"/>
                    <a:pt x="1911" y="972"/>
                    <a:pt x="2041" y="1360"/>
                  </a:cubicBezTo>
                  <a:cubicBezTo>
                    <a:pt x="2688" y="3141"/>
                    <a:pt x="3757" y="6153"/>
                    <a:pt x="3044" y="7902"/>
                  </a:cubicBezTo>
                  <a:cubicBezTo>
                    <a:pt x="972" y="7416"/>
                    <a:pt x="130" y="3109"/>
                    <a:pt x="33" y="11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1"/>
            <p:cNvSpPr/>
            <p:nvPr/>
          </p:nvSpPr>
          <p:spPr>
            <a:xfrm>
              <a:off x="2227675" y="4328075"/>
              <a:ext cx="151400" cy="225900"/>
            </a:xfrm>
            <a:custGeom>
              <a:avLst/>
              <a:gdLst/>
              <a:ahLst/>
              <a:cxnLst/>
              <a:rect l="l" t="t" r="r" b="b"/>
              <a:pathLst>
                <a:path w="6056" h="9036" fill="none" extrusionOk="0">
                  <a:moveTo>
                    <a:pt x="1846" y="3012"/>
                  </a:moveTo>
                  <a:cubicBezTo>
                    <a:pt x="2656" y="1523"/>
                    <a:pt x="3951" y="1"/>
                    <a:pt x="5667" y="1"/>
                  </a:cubicBezTo>
                  <a:cubicBezTo>
                    <a:pt x="6023" y="681"/>
                    <a:pt x="6056" y="1490"/>
                    <a:pt x="5732" y="2203"/>
                  </a:cubicBezTo>
                  <a:cubicBezTo>
                    <a:pt x="5440" y="2883"/>
                    <a:pt x="5019" y="3498"/>
                    <a:pt x="4534" y="4081"/>
                  </a:cubicBezTo>
                  <a:cubicBezTo>
                    <a:pt x="3238" y="5668"/>
                    <a:pt x="1975" y="7837"/>
                    <a:pt x="356" y="9035"/>
                  </a:cubicBezTo>
                  <a:cubicBezTo>
                    <a:pt x="0" y="7157"/>
                    <a:pt x="939" y="4696"/>
                    <a:pt x="1846" y="301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1"/>
            <p:cNvSpPr/>
            <p:nvPr/>
          </p:nvSpPr>
          <p:spPr>
            <a:xfrm>
              <a:off x="2030950" y="4443850"/>
              <a:ext cx="197550" cy="136025"/>
            </a:xfrm>
            <a:custGeom>
              <a:avLst/>
              <a:gdLst/>
              <a:ahLst/>
              <a:cxnLst/>
              <a:rect l="l" t="t" r="r" b="b"/>
              <a:pathLst>
                <a:path w="7902" h="5441" fill="none" extrusionOk="0">
                  <a:moveTo>
                    <a:pt x="907" y="1976"/>
                  </a:moveTo>
                  <a:cubicBezTo>
                    <a:pt x="453" y="1555"/>
                    <a:pt x="0" y="842"/>
                    <a:pt x="389" y="357"/>
                  </a:cubicBezTo>
                  <a:cubicBezTo>
                    <a:pt x="680" y="0"/>
                    <a:pt x="1263" y="33"/>
                    <a:pt x="1684" y="195"/>
                  </a:cubicBezTo>
                  <a:cubicBezTo>
                    <a:pt x="4275" y="1037"/>
                    <a:pt x="5959" y="3724"/>
                    <a:pt x="7902" y="5441"/>
                  </a:cubicBezTo>
                  <a:cubicBezTo>
                    <a:pt x="5440" y="5408"/>
                    <a:pt x="2623" y="3660"/>
                    <a:pt x="907" y="1976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1"/>
            <p:cNvSpPr/>
            <p:nvPr/>
          </p:nvSpPr>
          <p:spPr>
            <a:xfrm>
              <a:off x="2236575" y="4496475"/>
              <a:ext cx="182175" cy="142500"/>
            </a:xfrm>
            <a:custGeom>
              <a:avLst/>
              <a:gdLst/>
              <a:ahLst/>
              <a:cxnLst/>
              <a:rect l="l" t="t" r="r" b="b"/>
              <a:pathLst>
                <a:path w="7287" h="5700" fill="none" extrusionOk="0">
                  <a:moveTo>
                    <a:pt x="4016" y="907"/>
                  </a:moveTo>
                  <a:cubicBezTo>
                    <a:pt x="4502" y="486"/>
                    <a:pt x="5084" y="162"/>
                    <a:pt x="5700" y="65"/>
                  </a:cubicBezTo>
                  <a:cubicBezTo>
                    <a:pt x="6315" y="0"/>
                    <a:pt x="7027" y="356"/>
                    <a:pt x="7157" y="972"/>
                  </a:cubicBezTo>
                  <a:cubicBezTo>
                    <a:pt x="7287" y="1814"/>
                    <a:pt x="6412" y="2397"/>
                    <a:pt x="5635" y="2785"/>
                  </a:cubicBezTo>
                  <a:cubicBezTo>
                    <a:pt x="3886" y="3660"/>
                    <a:pt x="2040" y="5117"/>
                    <a:pt x="195" y="5700"/>
                  </a:cubicBezTo>
                  <a:cubicBezTo>
                    <a:pt x="0" y="4145"/>
                    <a:pt x="2818" y="1878"/>
                    <a:pt x="4016" y="90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1"/>
            <p:cNvSpPr/>
            <p:nvPr/>
          </p:nvSpPr>
          <p:spPr>
            <a:xfrm>
              <a:off x="2026075" y="4579850"/>
              <a:ext cx="194325" cy="183800"/>
            </a:xfrm>
            <a:custGeom>
              <a:avLst/>
              <a:gdLst/>
              <a:ahLst/>
              <a:cxnLst/>
              <a:rect l="l" t="t" r="r" b="b"/>
              <a:pathLst>
                <a:path w="7773" h="7352" fill="none" extrusionOk="0">
                  <a:moveTo>
                    <a:pt x="810" y="2527"/>
                  </a:moveTo>
                  <a:cubicBezTo>
                    <a:pt x="454" y="2170"/>
                    <a:pt x="195" y="1685"/>
                    <a:pt x="98" y="1199"/>
                  </a:cubicBezTo>
                  <a:cubicBezTo>
                    <a:pt x="1" y="648"/>
                    <a:pt x="325" y="163"/>
                    <a:pt x="843" y="33"/>
                  </a:cubicBezTo>
                  <a:cubicBezTo>
                    <a:pt x="1199" y="1"/>
                    <a:pt x="1555" y="130"/>
                    <a:pt x="1814" y="357"/>
                  </a:cubicBezTo>
                  <a:cubicBezTo>
                    <a:pt x="4049" y="1879"/>
                    <a:pt x="7255" y="4631"/>
                    <a:pt x="7773" y="7352"/>
                  </a:cubicBezTo>
                  <a:cubicBezTo>
                    <a:pt x="5214" y="7093"/>
                    <a:pt x="2397" y="4437"/>
                    <a:pt x="810" y="252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1"/>
            <p:cNvSpPr/>
            <p:nvPr/>
          </p:nvSpPr>
          <p:spPr>
            <a:xfrm>
              <a:off x="2224425" y="4637325"/>
              <a:ext cx="197575" cy="112575"/>
            </a:xfrm>
            <a:custGeom>
              <a:avLst/>
              <a:gdLst/>
              <a:ahLst/>
              <a:cxnLst/>
              <a:rect l="l" t="t" r="r" b="b"/>
              <a:pathLst>
                <a:path w="7903" h="4503" fill="none" extrusionOk="0">
                  <a:moveTo>
                    <a:pt x="1" y="4502"/>
                  </a:moveTo>
                  <a:cubicBezTo>
                    <a:pt x="1523" y="2656"/>
                    <a:pt x="3401" y="972"/>
                    <a:pt x="5732" y="389"/>
                  </a:cubicBezTo>
                  <a:cubicBezTo>
                    <a:pt x="6089" y="292"/>
                    <a:pt x="6186" y="98"/>
                    <a:pt x="6542" y="66"/>
                  </a:cubicBezTo>
                  <a:cubicBezTo>
                    <a:pt x="6833" y="1"/>
                    <a:pt x="7125" y="33"/>
                    <a:pt x="7384" y="130"/>
                  </a:cubicBezTo>
                  <a:cubicBezTo>
                    <a:pt x="7675" y="228"/>
                    <a:pt x="7870" y="487"/>
                    <a:pt x="7902" y="778"/>
                  </a:cubicBezTo>
                  <a:cubicBezTo>
                    <a:pt x="7902" y="1167"/>
                    <a:pt x="7611" y="1458"/>
                    <a:pt x="7287" y="1685"/>
                  </a:cubicBezTo>
                  <a:cubicBezTo>
                    <a:pt x="5214" y="3207"/>
                    <a:pt x="2526" y="4049"/>
                    <a:pt x="1" y="450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1"/>
            <p:cNvSpPr/>
            <p:nvPr/>
          </p:nvSpPr>
          <p:spPr>
            <a:xfrm>
              <a:off x="1986425" y="4732875"/>
              <a:ext cx="202400" cy="178125"/>
            </a:xfrm>
            <a:custGeom>
              <a:avLst/>
              <a:gdLst/>
              <a:ahLst/>
              <a:cxnLst/>
              <a:rect l="l" t="t" r="r" b="b"/>
              <a:pathLst>
                <a:path w="8096" h="7125" fill="none" extrusionOk="0">
                  <a:moveTo>
                    <a:pt x="8096" y="7124"/>
                  </a:moveTo>
                  <a:cubicBezTo>
                    <a:pt x="5570" y="6768"/>
                    <a:pt x="3271" y="5570"/>
                    <a:pt x="1554" y="3757"/>
                  </a:cubicBezTo>
                  <a:cubicBezTo>
                    <a:pt x="712" y="2817"/>
                    <a:pt x="0" y="1522"/>
                    <a:pt x="389" y="356"/>
                  </a:cubicBezTo>
                  <a:cubicBezTo>
                    <a:pt x="518" y="0"/>
                    <a:pt x="907" y="259"/>
                    <a:pt x="1263" y="356"/>
                  </a:cubicBezTo>
                  <a:cubicBezTo>
                    <a:pt x="1652" y="421"/>
                    <a:pt x="2008" y="583"/>
                    <a:pt x="2332" y="810"/>
                  </a:cubicBezTo>
                  <a:cubicBezTo>
                    <a:pt x="4696" y="2332"/>
                    <a:pt x="6477" y="4793"/>
                    <a:pt x="8096" y="712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1"/>
            <p:cNvSpPr/>
            <p:nvPr/>
          </p:nvSpPr>
          <p:spPr>
            <a:xfrm>
              <a:off x="2202575" y="4753925"/>
              <a:ext cx="220225" cy="153825"/>
            </a:xfrm>
            <a:custGeom>
              <a:avLst/>
              <a:gdLst/>
              <a:ahLst/>
              <a:cxnLst/>
              <a:rect l="l" t="t" r="r" b="b"/>
              <a:pathLst>
                <a:path w="8809" h="6153" fill="none" extrusionOk="0">
                  <a:moveTo>
                    <a:pt x="0" y="6153"/>
                  </a:moveTo>
                  <a:cubicBezTo>
                    <a:pt x="907" y="4696"/>
                    <a:pt x="1976" y="3368"/>
                    <a:pt x="3206" y="2137"/>
                  </a:cubicBezTo>
                  <a:cubicBezTo>
                    <a:pt x="3854" y="1393"/>
                    <a:pt x="4663" y="810"/>
                    <a:pt x="5570" y="389"/>
                  </a:cubicBezTo>
                  <a:cubicBezTo>
                    <a:pt x="6509" y="0"/>
                    <a:pt x="7578" y="97"/>
                    <a:pt x="8420" y="648"/>
                  </a:cubicBezTo>
                  <a:cubicBezTo>
                    <a:pt x="8808" y="939"/>
                    <a:pt x="8679" y="1587"/>
                    <a:pt x="8420" y="2008"/>
                  </a:cubicBezTo>
                  <a:cubicBezTo>
                    <a:pt x="8096" y="2396"/>
                    <a:pt x="7707" y="2688"/>
                    <a:pt x="7254" y="2882"/>
                  </a:cubicBezTo>
                  <a:lnTo>
                    <a:pt x="4922" y="4080"/>
                  </a:lnTo>
                  <a:cubicBezTo>
                    <a:pt x="4534" y="4275"/>
                    <a:pt x="4113" y="4469"/>
                    <a:pt x="3757" y="4663"/>
                  </a:cubicBezTo>
                  <a:cubicBezTo>
                    <a:pt x="2720" y="5181"/>
                    <a:pt x="1684" y="5635"/>
                    <a:pt x="616" y="6023"/>
                  </a:cubicBezTo>
                  <a:cubicBezTo>
                    <a:pt x="551" y="6056"/>
                    <a:pt x="486" y="6056"/>
                    <a:pt x="421" y="6023"/>
                  </a:cubicBezTo>
                  <a:cubicBezTo>
                    <a:pt x="259" y="6023"/>
                    <a:pt x="130" y="6088"/>
                    <a:pt x="0" y="615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1"/>
            <p:cNvSpPr/>
            <p:nvPr/>
          </p:nvSpPr>
          <p:spPr>
            <a:xfrm>
              <a:off x="1983175" y="4907725"/>
              <a:ext cx="217800" cy="124700"/>
            </a:xfrm>
            <a:custGeom>
              <a:avLst/>
              <a:gdLst/>
              <a:ahLst/>
              <a:cxnLst/>
              <a:rect l="l" t="t" r="r" b="b"/>
              <a:pathLst>
                <a:path w="8712" h="4988" fill="none" extrusionOk="0">
                  <a:moveTo>
                    <a:pt x="8712" y="4988"/>
                  </a:moveTo>
                  <a:cubicBezTo>
                    <a:pt x="6898" y="4793"/>
                    <a:pt x="5117" y="4437"/>
                    <a:pt x="3368" y="3919"/>
                  </a:cubicBezTo>
                  <a:cubicBezTo>
                    <a:pt x="2980" y="3822"/>
                    <a:pt x="2624" y="3660"/>
                    <a:pt x="2300" y="3466"/>
                  </a:cubicBezTo>
                  <a:cubicBezTo>
                    <a:pt x="2008" y="3239"/>
                    <a:pt x="1782" y="3012"/>
                    <a:pt x="1555" y="2753"/>
                  </a:cubicBezTo>
                  <a:cubicBezTo>
                    <a:pt x="1134" y="2430"/>
                    <a:pt x="745" y="2041"/>
                    <a:pt x="389" y="1652"/>
                  </a:cubicBezTo>
                  <a:cubicBezTo>
                    <a:pt x="33" y="1199"/>
                    <a:pt x="1" y="616"/>
                    <a:pt x="260" y="130"/>
                  </a:cubicBezTo>
                  <a:cubicBezTo>
                    <a:pt x="162" y="1"/>
                    <a:pt x="551" y="1"/>
                    <a:pt x="713" y="1"/>
                  </a:cubicBezTo>
                  <a:cubicBezTo>
                    <a:pt x="1814" y="66"/>
                    <a:pt x="2915" y="357"/>
                    <a:pt x="3951" y="843"/>
                  </a:cubicBezTo>
                  <a:cubicBezTo>
                    <a:pt x="4728" y="1134"/>
                    <a:pt x="5441" y="1490"/>
                    <a:pt x="6153" y="1944"/>
                  </a:cubicBezTo>
                  <a:cubicBezTo>
                    <a:pt x="7125" y="2656"/>
                    <a:pt x="8064" y="3984"/>
                    <a:pt x="8712" y="498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1"/>
            <p:cNvSpPr/>
            <p:nvPr/>
          </p:nvSpPr>
          <p:spPr>
            <a:xfrm>
              <a:off x="2208225" y="4892350"/>
              <a:ext cx="246150" cy="139275"/>
            </a:xfrm>
            <a:custGeom>
              <a:avLst/>
              <a:gdLst/>
              <a:ahLst/>
              <a:cxnLst/>
              <a:rect l="l" t="t" r="r" b="b"/>
              <a:pathLst>
                <a:path w="9846" h="5571" fill="none" extrusionOk="0">
                  <a:moveTo>
                    <a:pt x="3498" y="1620"/>
                  </a:moveTo>
                  <a:cubicBezTo>
                    <a:pt x="5020" y="519"/>
                    <a:pt x="6899" y="1"/>
                    <a:pt x="8777" y="130"/>
                  </a:cubicBezTo>
                  <a:cubicBezTo>
                    <a:pt x="9068" y="130"/>
                    <a:pt x="9327" y="195"/>
                    <a:pt x="9554" y="389"/>
                  </a:cubicBezTo>
                  <a:cubicBezTo>
                    <a:pt x="9845" y="745"/>
                    <a:pt x="9845" y="1263"/>
                    <a:pt x="9522" y="1587"/>
                  </a:cubicBezTo>
                  <a:cubicBezTo>
                    <a:pt x="9230" y="1911"/>
                    <a:pt x="8841" y="2170"/>
                    <a:pt x="8421" y="2332"/>
                  </a:cubicBezTo>
                  <a:lnTo>
                    <a:pt x="5506" y="3595"/>
                  </a:lnTo>
                  <a:cubicBezTo>
                    <a:pt x="4340" y="4081"/>
                    <a:pt x="3142" y="4599"/>
                    <a:pt x="1912" y="5020"/>
                  </a:cubicBezTo>
                  <a:cubicBezTo>
                    <a:pt x="1329" y="5214"/>
                    <a:pt x="746" y="5408"/>
                    <a:pt x="163" y="5570"/>
                  </a:cubicBezTo>
                  <a:cubicBezTo>
                    <a:pt x="1" y="4275"/>
                    <a:pt x="2527" y="2300"/>
                    <a:pt x="3498" y="162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1"/>
            <p:cNvSpPr/>
            <p:nvPr/>
          </p:nvSpPr>
          <p:spPr>
            <a:xfrm>
              <a:off x="1932175" y="5023500"/>
              <a:ext cx="284175" cy="181375"/>
            </a:xfrm>
            <a:custGeom>
              <a:avLst/>
              <a:gdLst/>
              <a:ahLst/>
              <a:cxnLst/>
              <a:rect l="l" t="t" r="r" b="b"/>
              <a:pathLst>
                <a:path w="11367" h="7255" fill="none" extrusionOk="0">
                  <a:moveTo>
                    <a:pt x="11367" y="7060"/>
                  </a:moveTo>
                  <a:cubicBezTo>
                    <a:pt x="10752" y="7254"/>
                    <a:pt x="10071" y="7254"/>
                    <a:pt x="9424" y="7060"/>
                  </a:cubicBezTo>
                  <a:cubicBezTo>
                    <a:pt x="8128" y="6769"/>
                    <a:pt x="6833" y="6445"/>
                    <a:pt x="5570" y="6089"/>
                  </a:cubicBezTo>
                  <a:cubicBezTo>
                    <a:pt x="4243" y="5700"/>
                    <a:pt x="2915" y="5279"/>
                    <a:pt x="1814" y="4405"/>
                  </a:cubicBezTo>
                  <a:cubicBezTo>
                    <a:pt x="745" y="3498"/>
                    <a:pt x="0" y="2138"/>
                    <a:pt x="227" y="778"/>
                  </a:cubicBezTo>
                  <a:cubicBezTo>
                    <a:pt x="357" y="1"/>
                    <a:pt x="1360" y="583"/>
                    <a:pt x="2105" y="810"/>
                  </a:cubicBezTo>
                  <a:cubicBezTo>
                    <a:pt x="5700" y="1976"/>
                    <a:pt x="9068" y="4081"/>
                    <a:pt x="11367" y="706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1"/>
            <p:cNvSpPr/>
            <p:nvPr/>
          </p:nvSpPr>
          <p:spPr>
            <a:xfrm>
              <a:off x="2222800" y="5033225"/>
              <a:ext cx="191100" cy="146550"/>
            </a:xfrm>
            <a:custGeom>
              <a:avLst/>
              <a:gdLst/>
              <a:ahLst/>
              <a:cxnLst/>
              <a:rect l="l" t="t" r="r" b="b"/>
              <a:pathLst>
                <a:path w="7644" h="5862" fill="none" extrusionOk="0">
                  <a:moveTo>
                    <a:pt x="2073" y="2817"/>
                  </a:moveTo>
                  <a:cubicBezTo>
                    <a:pt x="3110" y="1490"/>
                    <a:pt x="4437" y="227"/>
                    <a:pt x="6121" y="97"/>
                  </a:cubicBezTo>
                  <a:cubicBezTo>
                    <a:pt x="6542" y="0"/>
                    <a:pt x="6996" y="162"/>
                    <a:pt x="7319" y="486"/>
                  </a:cubicBezTo>
                  <a:cubicBezTo>
                    <a:pt x="7643" y="907"/>
                    <a:pt x="7481" y="1555"/>
                    <a:pt x="7222" y="2008"/>
                  </a:cubicBezTo>
                  <a:cubicBezTo>
                    <a:pt x="6477" y="3238"/>
                    <a:pt x="5117" y="3951"/>
                    <a:pt x="3790" y="4501"/>
                  </a:cubicBezTo>
                  <a:cubicBezTo>
                    <a:pt x="2721" y="4922"/>
                    <a:pt x="1490" y="5570"/>
                    <a:pt x="389" y="5861"/>
                  </a:cubicBezTo>
                  <a:cubicBezTo>
                    <a:pt x="1" y="5020"/>
                    <a:pt x="1588" y="3433"/>
                    <a:pt x="2073" y="2817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1"/>
            <p:cNvSpPr/>
            <p:nvPr/>
          </p:nvSpPr>
          <p:spPr>
            <a:xfrm>
              <a:off x="2240625" y="4468125"/>
              <a:ext cx="36450" cy="85850"/>
            </a:xfrm>
            <a:custGeom>
              <a:avLst/>
              <a:gdLst/>
              <a:ahLst/>
              <a:cxnLst/>
              <a:rect l="l" t="t" r="r" b="b"/>
              <a:pathLst>
                <a:path w="1458" h="3434" fill="none" extrusionOk="0">
                  <a:moveTo>
                    <a:pt x="0" y="3433"/>
                  </a:moveTo>
                  <a:cubicBezTo>
                    <a:pt x="389" y="2268"/>
                    <a:pt x="875" y="1102"/>
                    <a:pt x="1457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1"/>
            <p:cNvSpPr/>
            <p:nvPr/>
          </p:nvSpPr>
          <p:spPr>
            <a:xfrm>
              <a:off x="2301325" y="4371800"/>
              <a:ext cx="38075" cy="58300"/>
            </a:xfrm>
            <a:custGeom>
              <a:avLst/>
              <a:gdLst/>
              <a:ahLst/>
              <a:cxnLst/>
              <a:rect l="l" t="t" r="r" b="b"/>
              <a:pathLst>
                <a:path w="1523" h="2332" fill="none" extrusionOk="0">
                  <a:moveTo>
                    <a:pt x="1" y="2332"/>
                  </a:moveTo>
                  <a:cubicBezTo>
                    <a:pt x="357" y="1458"/>
                    <a:pt x="875" y="680"/>
                    <a:pt x="1523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1"/>
            <p:cNvSpPr/>
            <p:nvPr/>
          </p:nvSpPr>
          <p:spPr>
            <a:xfrm>
              <a:off x="2043075" y="4458425"/>
              <a:ext cx="81000" cy="59125"/>
            </a:xfrm>
            <a:custGeom>
              <a:avLst/>
              <a:gdLst/>
              <a:ahLst/>
              <a:cxnLst/>
              <a:rect l="l" t="t" r="r" b="b"/>
              <a:pathLst>
                <a:path w="3240" h="2365" fill="none" extrusionOk="0">
                  <a:moveTo>
                    <a:pt x="1" y="0"/>
                  </a:moveTo>
                  <a:cubicBezTo>
                    <a:pt x="1134" y="713"/>
                    <a:pt x="2235" y="1490"/>
                    <a:pt x="3239" y="2364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1"/>
            <p:cNvSpPr/>
            <p:nvPr/>
          </p:nvSpPr>
          <p:spPr>
            <a:xfrm>
              <a:off x="2039025" y="4594425"/>
              <a:ext cx="64000" cy="50225"/>
            </a:xfrm>
            <a:custGeom>
              <a:avLst/>
              <a:gdLst/>
              <a:ahLst/>
              <a:cxnLst/>
              <a:rect l="l" t="t" r="r" b="b"/>
              <a:pathLst>
                <a:path w="2560" h="2009" fill="none" extrusionOk="0">
                  <a:moveTo>
                    <a:pt x="1" y="1"/>
                  </a:moveTo>
                  <a:cubicBezTo>
                    <a:pt x="843" y="713"/>
                    <a:pt x="1685" y="1361"/>
                    <a:pt x="2559" y="200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1"/>
            <p:cNvSpPr/>
            <p:nvPr/>
          </p:nvSpPr>
          <p:spPr>
            <a:xfrm>
              <a:off x="2128100" y="4675375"/>
              <a:ext cx="61550" cy="67225"/>
            </a:xfrm>
            <a:custGeom>
              <a:avLst/>
              <a:gdLst/>
              <a:ahLst/>
              <a:cxnLst/>
              <a:rect l="l" t="t" r="r" b="b"/>
              <a:pathLst>
                <a:path w="2462" h="2689" fill="none" extrusionOk="0">
                  <a:moveTo>
                    <a:pt x="0" y="1"/>
                  </a:moveTo>
                  <a:cubicBezTo>
                    <a:pt x="777" y="940"/>
                    <a:pt x="1587" y="1847"/>
                    <a:pt x="2461" y="268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1"/>
            <p:cNvSpPr/>
            <p:nvPr/>
          </p:nvSpPr>
          <p:spPr>
            <a:xfrm>
              <a:off x="2089225" y="4840550"/>
              <a:ext cx="97175" cy="69625"/>
            </a:xfrm>
            <a:custGeom>
              <a:avLst/>
              <a:gdLst/>
              <a:ahLst/>
              <a:cxnLst/>
              <a:rect l="l" t="t" r="r" b="b"/>
              <a:pathLst>
                <a:path w="3887" h="2785" fill="none" extrusionOk="0">
                  <a:moveTo>
                    <a:pt x="1" y="0"/>
                  </a:moveTo>
                  <a:lnTo>
                    <a:pt x="3887" y="2785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1"/>
            <p:cNvSpPr/>
            <p:nvPr/>
          </p:nvSpPr>
          <p:spPr>
            <a:xfrm>
              <a:off x="2305375" y="4793575"/>
              <a:ext cx="47000" cy="36475"/>
            </a:xfrm>
            <a:custGeom>
              <a:avLst/>
              <a:gdLst/>
              <a:ahLst/>
              <a:cxnLst/>
              <a:rect l="l" t="t" r="r" b="b"/>
              <a:pathLst>
                <a:path w="1880" h="1459" fill="none" extrusionOk="0">
                  <a:moveTo>
                    <a:pt x="1" y="1458"/>
                  </a:moveTo>
                  <a:cubicBezTo>
                    <a:pt x="551" y="875"/>
                    <a:pt x="1167" y="389"/>
                    <a:pt x="1879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1"/>
            <p:cNvSpPr/>
            <p:nvPr/>
          </p:nvSpPr>
          <p:spPr>
            <a:xfrm>
              <a:off x="1998550" y="4923925"/>
              <a:ext cx="136850" cy="76125"/>
            </a:xfrm>
            <a:custGeom>
              <a:avLst/>
              <a:gdLst/>
              <a:ahLst/>
              <a:cxnLst/>
              <a:rect l="l" t="t" r="r" b="b"/>
              <a:pathLst>
                <a:path w="5474" h="3045" fill="none" extrusionOk="0">
                  <a:moveTo>
                    <a:pt x="1" y="0"/>
                  </a:moveTo>
                  <a:cubicBezTo>
                    <a:pt x="519" y="551"/>
                    <a:pt x="1167" y="972"/>
                    <a:pt x="1879" y="1263"/>
                  </a:cubicBezTo>
                  <a:lnTo>
                    <a:pt x="5473" y="304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1"/>
            <p:cNvSpPr/>
            <p:nvPr/>
          </p:nvSpPr>
          <p:spPr>
            <a:xfrm>
              <a:off x="2315100" y="4927150"/>
              <a:ext cx="96375" cy="34850"/>
            </a:xfrm>
            <a:custGeom>
              <a:avLst/>
              <a:gdLst/>
              <a:ahLst/>
              <a:cxnLst/>
              <a:rect l="l" t="t" r="r" b="b"/>
              <a:pathLst>
                <a:path w="3855" h="1394" fill="none" extrusionOk="0">
                  <a:moveTo>
                    <a:pt x="0" y="1393"/>
                  </a:moveTo>
                  <a:cubicBezTo>
                    <a:pt x="1231" y="811"/>
                    <a:pt x="2526" y="357"/>
                    <a:pt x="3854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1"/>
            <p:cNvSpPr/>
            <p:nvPr/>
          </p:nvSpPr>
          <p:spPr>
            <a:xfrm>
              <a:off x="1939450" y="5041300"/>
              <a:ext cx="190275" cy="113375"/>
            </a:xfrm>
            <a:custGeom>
              <a:avLst/>
              <a:gdLst/>
              <a:ahLst/>
              <a:cxnLst/>
              <a:rect l="l" t="t" r="r" b="b"/>
              <a:pathLst>
                <a:path w="7611" h="4535" fill="none" extrusionOk="0">
                  <a:moveTo>
                    <a:pt x="1" y="1"/>
                  </a:moveTo>
                  <a:cubicBezTo>
                    <a:pt x="2462" y="1653"/>
                    <a:pt x="4988" y="3142"/>
                    <a:pt x="7611" y="4535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1"/>
            <p:cNvSpPr/>
            <p:nvPr/>
          </p:nvSpPr>
          <p:spPr>
            <a:xfrm>
              <a:off x="2165325" y="5177325"/>
              <a:ext cx="46175" cy="21875"/>
            </a:xfrm>
            <a:custGeom>
              <a:avLst/>
              <a:gdLst/>
              <a:ahLst/>
              <a:cxnLst/>
              <a:rect l="l" t="t" r="r" b="b"/>
              <a:pathLst>
                <a:path w="1847" h="875" fill="none" extrusionOk="0">
                  <a:moveTo>
                    <a:pt x="1" y="0"/>
                  </a:moveTo>
                  <a:cubicBezTo>
                    <a:pt x="584" y="357"/>
                    <a:pt x="1199" y="648"/>
                    <a:pt x="1846" y="875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1"/>
            <p:cNvSpPr/>
            <p:nvPr/>
          </p:nvSpPr>
          <p:spPr>
            <a:xfrm>
              <a:off x="2241425" y="5091500"/>
              <a:ext cx="104475" cy="82600"/>
            </a:xfrm>
            <a:custGeom>
              <a:avLst/>
              <a:gdLst/>
              <a:ahLst/>
              <a:cxnLst/>
              <a:rect l="l" t="t" r="r" b="b"/>
              <a:pathLst>
                <a:path w="4179" h="3304" fill="none" extrusionOk="0">
                  <a:moveTo>
                    <a:pt x="1" y="3304"/>
                  </a:moveTo>
                  <a:cubicBezTo>
                    <a:pt x="1102" y="1879"/>
                    <a:pt x="2527" y="746"/>
                    <a:pt x="4178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8" name="Google Shape;1068;p21"/>
          <p:cNvSpPr/>
          <p:nvPr/>
        </p:nvSpPr>
        <p:spPr>
          <a:xfrm rot="2210490">
            <a:off x="-1896044" y="4138002"/>
            <a:ext cx="3974373" cy="2394893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Patrick Hand"/>
              <a:buNone/>
              <a:defRPr sz="3600" b="1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Barlow Medium"/>
              <a:buChar char="●"/>
              <a:defRPr sz="1600">
                <a:solidFill>
                  <a:schemeClr val="accent5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○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■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●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○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■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●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○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Poppins"/>
              <a:buChar char="■"/>
              <a:defRPr>
                <a:solidFill>
                  <a:schemeClr val="accent5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59" r:id="rId6"/>
    <p:sldLayoutId id="2147483660" r:id="rId7"/>
    <p:sldLayoutId id="2147483662" r:id="rId8"/>
    <p:sldLayoutId id="2147483667" r:id="rId9"/>
    <p:sldLayoutId id="2147483668" r:id="rId10"/>
    <p:sldLayoutId id="2147483672" r:id="rId11"/>
    <p:sldLayoutId id="2147483673" r:id="rId12"/>
    <p:sldLayoutId id="2147483680" r:id="rId13"/>
    <p:sldLayoutId id="214748368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9" name="Google Shape;1829;p38"/>
          <p:cNvSpPr txBox="1">
            <a:spLocks noGrp="1"/>
          </p:cNvSpPr>
          <p:nvPr>
            <p:ph type="ctrTitle"/>
          </p:nvPr>
        </p:nvSpPr>
        <p:spPr>
          <a:xfrm>
            <a:off x="728400" y="1726550"/>
            <a:ext cx="4512000" cy="23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SA" dirty="0">
                <a:latin typeface="Open Sans ExtraBold" panose="020B0906030804020204" pitchFamily="34" charset="0"/>
                <a:ea typeface="Open Sans ExtraBold" panose="020B0906030804020204" pitchFamily="34" charset="0"/>
                <a:cs typeface="+mj-cs"/>
              </a:rPr>
              <a:t>الدرس الأول </a:t>
            </a:r>
            <a:r>
              <a:rPr lang="en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+mj-cs"/>
              </a:rPr>
              <a:t> </a:t>
            </a:r>
            <a:br>
              <a:rPr lang="en" dirty="0">
                <a:solidFill>
                  <a:srgbClr val="AF750E"/>
                </a:solidFill>
              </a:rPr>
            </a:br>
            <a:r>
              <a:rPr lang="ar-SA" dirty="0">
                <a:solidFill>
                  <a:schemeClr val="accent3"/>
                </a:solidFill>
                <a:cs typeface="+mj-cs"/>
              </a:rPr>
              <a:t>أؤمن بالكتب السماوية</a:t>
            </a:r>
            <a:endParaRPr sz="3000" dirty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830" name="Google Shape;1830;p38"/>
          <p:cNvSpPr/>
          <p:nvPr/>
        </p:nvSpPr>
        <p:spPr>
          <a:xfrm>
            <a:off x="6870300" y="498750"/>
            <a:ext cx="1474543" cy="456059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2" name="Google Shape;1832;p38"/>
          <p:cNvGrpSpPr/>
          <p:nvPr/>
        </p:nvGrpSpPr>
        <p:grpSpPr>
          <a:xfrm rot="474788" flipH="1">
            <a:off x="5307736" y="4039909"/>
            <a:ext cx="835503" cy="1518421"/>
            <a:chOff x="2999200" y="4078725"/>
            <a:chExt cx="735925" cy="1337450"/>
          </a:xfrm>
        </p:grpSpPr>
        <p:sp>
          <p:nvSpPr>
            <p:cNvPr id="1833" name="Google Shape;1833;p38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8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8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8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8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8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8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8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8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8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8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8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8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8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8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8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8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8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8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8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8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8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8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8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8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8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38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8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8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8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3" name="Google Shape;1863;p38"/>
          <p:cNvSpPr/>
          <p:nvPr/>
        </p:nvSpPr>
        <p:spPr>
          <a:xfrm rot="207733" flipH="1">
            <a:off x="4479106" y="1971025"/>
            <a:ext cx="137652" cy="211110"/>
          </a:xfrm>
          <a:custGeom>
            <a:avLst/>
            <a:gdLst/>
            <a:ahLst/>
            <a:cxnLst/>
            <a:rect l="l" t="t" r="r" b="b"/>
            <a:pathLst>
              <a:path w="3822" h="5862" fill="none" extrusionOk="0">
                <a:moveTo>
                  <a:pt x="3822" y="2850"/>
                </a:moveTo>
                <a:cubicBezTo>
                  <a:pt x="2753" y="2105"/>
                  <a:pt x="2235" y="1198"/>
                  <a:pt x="1749" y="0"/>
                </a:cubicBezTo>
                <a:cubicBezTo>
                  <a:pt x="1296" y="1295"/>
                  <a:pt x="842" y="2202"/>
                  <a:pt x="0" y="2688"/>
                </a:cubicBezTo>
                <a:cubicBezTo>
                  <a:pt x="875" y="3530"/>
                  <a:pt x="1490" y="4631"/>
                  <a:pt x="1684" y="5861"/>
                </a:cubicBezTo>
                <a:cubicBezTo>
                  <a:pt x="1749" y="4469"/>
                  <a:pt x="2591" y="3530"/>
                  <a:pt x="3822" y="2850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4" name="Google Shape;1864;p38"/>
          <p:cNvSpPr/>
          <p:nvPr/>
        </p:nvSpPr>
        <p:spPr>
          <a:xfrm rot="207733" flipH="1">
            <a:off x="4732142" y="1632316"/>
            <a:ext cx="137652" cy="209958"/>
          </a:xfrm>
          <a:custGeom>
            <a:avLst/>
            <a:gdLst/>
            <a:ahLst/>
            <a:cxnLst/>
            <a:rect l="l" t="t" r="r" b="b"/>
            <a:pathLst>
              <a:path w="3822" h="5830" fill="none" extrusionOk="0">
                <a:moveTo>
                  <a:pt x="3821" y="2850"/>
                </a:moveTo>
                <a:cubicBezTo>
                  <a:pt x="2753" y="2073"/>
                  <a:pt x="2235" y="1198"/>
                  <a:pt x="1749" y="0"/>
                </a:cubicBezTo>
                <a:cubicBezTo>
                  <a:pt x="1296" y="1263"/>
                  <a:pt x="842" y="2202"/>
                  <a:pt x="0" y="2688"/>
                </a:cubicBezTo>
                <a:cubicBezTo>
                  <a:pt x="875" y="3530"/>
                  <a:pt x="1490" y="4631"/>
                  <a:pt x="1684" y="5829"/>
                </a:cubicBezTo>
                <a:cubicBezTo>
                  <a:pt x="1749" y="4469"/>
                  <a:pt x="2591" y="3530"/>
                  <a:pt x="3821" y="2850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5" name="Google Shape;1865;p38"/>
          <p:cNvSpPr/>
          <p:nvPr/>
        </p:nvSpPr>
        <p:spPr>
          <a:xfrm rot="207733" flipH="1">
            <a:off x="4226326" y="2055803"/>
            <a:ext cx="162143" cy="248456"/>
          </a:xfrm>
          <a:custGeom>
            <a:avLst/>
            <a:gdLst/>
            <a:ahLst/>
            <a:cxnLst/>
            <a:rect l="l" t="t" r="r" b="b"/>
            <a:pathLst>
              <a:path w="4502" h="6899" fill="none" extrusionOk="0">
                <a:moveTo>
                  <a:pt x="4501" y="3369"/>
                </a:moveTo>
                <a:cubicBezTo>
                  <a:pt x="3271" y="2462"/>
                  <a:pt x="2656" y="1393"/>
                  <a:pt x="2073" y="1"/>
                </a:cubicBezTo>
                <a:cubicBezTo>
                  <a:pt x="1522" y="1490"/>
                  <a:pt x="1004" y="2591"/>
                  <a:pt x="0" y="3174"/>
                </a:cubicBezTo>
                <a:cubicBezTo>
                  <a:pt x="1069" y="4243"/>
                  <a:pt x="1878" y="5700"/>
                  <a:pt x="2008" y="6898"/>
                </a:cubicBezTo>
                <a:cubicBezTo>
                  <a:pt x="2073" y="5279"/>
                  <a:pt x="3077" y="4178"/>
                  <a:pt x="4501" y="3369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6" name="Google Shape;1866;p38"/>
          <p:cNvSpPr/>
          <p:nvPr/>
        </p:nvSpPr>
        <p:spPr>
          <a:xfrm rot="207733" flipH="1">
            <a:off x="4188192" y="1541522"/>
            <a:ext cx="191316" cy="298587"/>
          </a:xfrm>
          <a:custGeom>
            <a:avLst/>
            <a:gdLst/>
            <a:ahLst/>
            <a:cxnLst/>
            <a:rect l="l" t="t" r="r" b="b"/>
            <a:pathLst>
              <a:path w="5312" h="8291" fill="none" extrusionOk="0">
                <a:moveTo>
                  <a:pt x="1" y="4146"/>
                </a:moveTo>
                <a:cubicBezTo>
                  <a:pt x="1426" y="3142"/>
                  <a:pt x="2527" y="1684"/>
                  <a:pt x="3077" y="1"/>
                </a:cubicBezTo>
                <a:cubicBezTo>
                  <a:pt x="3142" y="1749"/>
                  <a:pt x="3984" y="3368"/>
                  <a:pt x="5312" y="4502"/>
                </a:cubicBezTo>
                <a:cubicBezTo>
                  <a:pt x="3854" y="5182"/>
                  <a:pt x="2883" y="6639"/>
                  <a:pt x="2786" y="8291"/>
                </a:cubicBezTo>
                <a:lnTo>
                  <a:pt x="875" y="4146"/>
                </a:ln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7" name="Google Shape;1867;p38"/>
          <p:cNvSpPr/>
          <p:nvPr/>
        </p:nvSpPr>
        <p:spPr>
          <a:xfrm rot="-794124">
            <a:off x="6039299" y="3223262"/>
            <a:ext cx="3974468" cy="2394912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8" name="Google Shape;1868;p38"/>
          <p:cNvSpPr/>
          <p:nvPr/>
        </p:nvSpPr>
        <p:spPr>
          <a:xfrm rot="10005624">
            <a:off x="6079785" y="3246148"/>
            <a:ext cx="4102152" cy="1768188"/>
          </a:xfrm>
          <a:custGeom>
            <a:avLst/>
            <a:gdLst/>
            <a:ahLst/>
            <a:cxnLst/>
            <a:rect l="l" t="t" r="r" b="b"/>
            <a:pathLst>
              <a:path w="114572" h="49385" fill="none" extrusionOk="0">
                <a:moveTo>
                  <a:pt x="1" y="38245"/>
                </a:moveTo>
                <a:cubicBezTo>
                  <a:pt x="5506" y="36431"/>
                  <a:pt x="11205" y="34845"/>
                  <a:pt x="16905" y="35751"/>
                </a:cubicBezTo>
                <a:cubicBezTo>
                  <a:pt x="23155" y="36723"/>
                  <a:pt x="29307" y="41807"/>
                  <a:pt x="29113" y="48186"/>
                </a:cubicBezTo>
                <a:cubicBezTo>
                  <a:pt x="27980" y="49385"/>
                  <a:pt x="25680" y="48186"/>
                  <a:pt x="25519" y="46535"/>
                </a:cubicBezTo>
                <a:cubicBezTo>
                  <a:pt x="25357" y="44883"/>
                  <a:pt x="26652" y="43394"/>
                  <a:pt x="28109" y="42584"/>
                </a:cubicBezTo>
                <a:cubicBezTo>
                  <a:pt x="30667" y="41127"/>
                  <a:pt x="33776" y="41127"/>
                  <a:pt x="36723" y="40673"/>
                </a:cubicBezTo>
                <a:cubicBezTo>
                  <a:pt x="39637" y="40220"/>
                  <a:pt x="42843" y="39054"/>
                  <a:pt x="44042" y="36334"/>
                </a:cubicBezTo>
                <a:cubicBezTo>
                  <a:pt x="44592" y="35136"/>
                  <a:pt x="44657" y="33808"/>
                  <a:pt x="44819" y="32513"/>
                </a:cubicBezTo>
                <a:cubicBezTo>
                  <a:pt x="45466" y="27817"/>
                  <a:pt x="47442" y="23413"/>
                  <a:pt x="50486" y="19787"/>
                </a:cubicBezTo>
                <a:cubicBezTo>
                  <a:pt x="51749" y="18297"/>
                  <a:pt x="53303" y="16872"/>
                  <a:pt x="55214" y="16419"/>
                </a:cubicBezTo>
                <a:cubicBezTo>
                  <a:pt x="57124" y="15965"/>
                  <a:pt x="59423" y="16743"/>
                  <a:pt x="60136" y="18556"/>
                </a:cubicBezTo>
                <a:cubicBezTo>
                  <a:pt x="60881" y="20402"/>
                  <a:pt x="59132" y="22830"/>
                  <a:pt x="57254" y="22312"/>
                </a:cubicBezTo>
                <a:cubicBezTo>
                  <a:pt x="56153" y="21017"/>
                  <a:pt x="56509" y="18912"/>
                  <a:pt x="57675" y="17682"/>
                </a:cubicBezTo>
                <a:cubicBezTo>
                  <a:pt x="58873" y="16451"/>
                  <a:pt x="60654" y="15965"/>
                  <a:pt x="62370" y="15901"/>
                </a:cubicBezTo>
                <a:cubicBezTo>
                  <a:pt x="73640" y="15447"/>
                  <a:pt x="81573" y="29404"/>
                  <a:pt x="92875" y="29080"/>
                </a:cubicBezTo>
                <a:cubicBezTo>
                  <a:pt x="99546" y="28886"/>
                  <a:pt x="105051" y="23543"/>
                  <a:pt x="108095" y="17617"/>
                </a:cubicBezTo>
                <a:cubicBezTo>
                  <a:pt x="110977" y="12079"/>
                  <a:pt x="112305" y="5862"/>
                  <a:pt x="114571" y="1"/>
                </a:cubicBezTo>
              </a:path>
            </a:pathLst>
          </a:custGeom>
          <a:noFill/>
          <a:ln w="15375" cap="rnd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69" name="Google Shape;1869;p38"/>
          <p:cNvGrpSpPr/>
          <p:nvPr/>
        </p:nvGrpSpPr>
        <p:grpSpPr>
          <a:xfrm>
            <a:off x="1483425" y="1155800"/>
            <a:ext cx="931025" cy="307675"/>
            <a:chOff x="3667900" y="2004600"/>
            <a:chExt cx="931025" cy="307675"/>
          </a:xfrm>
        </p:grpSpPr>
        <p:sp>
          <p:nvSpPr>
            <p:cNvPr id="1870" name="Google Shape;1870;p38"/>
            <p:cNvSpPr/>
            <p:nvPr/>
          </p:nvSpPr>
          <p:spPr>
            <a:xfrm>
              <a:off x="3667900" y="2004600"/>
              <a:ext cx="931025" cy="307675"/>
            </a:xfrm>
            <a:custGeom>
              <a:avLst/>
              <a:gdLst/>
              <a:ahLst/>
              <a:cxnLst/>
              <a:rect l="l" t="t" r="r" b="b"/>
              <a:pathLst>
                <a:path w="37241" h="12307" fill="none" extrusionOk="0">
                  <a:moveTo>
                    <a:pt x="37241" y="12241"/>
                  </a:moveTo>
                  <a:cubicBezTo>
                    <a:pt x="37208" y="10525"/>
                    <a:pt x="34974" y="6801"/>
                    <a:pt x="33419" y="7513"/>
                  </a:cubicBezTo>
                  <a:cubicBezTo>
                    <a:pt x="32448" y="7967"/>
                    <a:pt x="31250" y="8971"/>
                    <a:pt x="30570" y="8161"/>
                  </a:cubicBezTo>
                  <a:cubicBezTo>
                    <a:pt x="30181" y="7675"/>
                    <a:pt x="30408" y="6963"/>
                    <a:pt x="30473" y="6315"/>
                  </a:cubicBezTo>
                  <a:cubicBezTo>
                    <a:pt x="30537" y="4923"/>
                    <a:pt x="29728" y="3660"/>
                    <a:pt x="28432" y="3142"/>
                  </a:cubicBezTo>
                  <a:cubicBezTo>
                    <a:pt x="27105" y="2688"/>
                    <a:pt x="25680" y="2883"/>
                    <a:pt x="24547" y="3725"/>
                  </a:cubicBezTo>
                  <a:cubicBezTo>
                    <a:pt x="23057" y="4761"/>
                    <a:pt x="21891" y="6769"/>
                    <a:pt x="20078" y="6542"/>
                  </a:cubicBezTo>
                  <a:cubicBezTo>
                    <a:pt x="17779" y="6283"/>
                    <a:pt x="17358" y="2850"/>
                    <a:pt x="15285" y="1846"/>
                  </a:cubicBezTo>
                  <a:cubicBezTo>
                    <a:pt x="11464" y="1"/>
                    <a:pt x="9521" y="6542"/>
                    <a:pt x="6218" y="7254"/>
                  </a:cubicBezTo>
                  <a:cubicBezTo>
                    <a:pt x="4793" y="7546"/>
                    <a:pt x="3271" y="7643"/>
                    <a:pt x="2105" y="8485"/>
                  </a:cubicBezTo>
                  <a:cubicBezTo>
                    <a:pt x="1166" y="9165"/>
                    <a:pt x="583" y="10201"/>
                    <a:pt x="97" y="11237"/>
                  </a:cubicBezTo>
                  <a:cubicBezTo>
                    <a:pt x="0" y="11432"/>
                    <a:pt x="195" y="11788"/>
                    <a:pt x="259" y="11594"/>
                  </a:cubicBezTo>
                  <a:cubicBezTo>
                    <a:pt x="6963" y="11464"/>
                    <a:pt x="13083" y="11723"/>
                    <a:pt x="19754" y="12209"/>
                  </a:cubicBezTo>
                  <a:cubicBezTo>
                    <a:pt x="21017" y="12306"/>
                    <a:pt x="37241" y="12047"/>
                    <a:pt x="37241" y="12241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8"/>
            <p:cNvSpPr/>
            <p:nvPr/>
          </p:nvSpPr>
          <p:spPr>
            <a:xfrm>
              <a:off x="4026525" y="2077475"/>
              <a:ext cx="55075" cy="91500"/>
            </a:xfrm>
            <a:custGeom>
              <a:avLst/>
              <a:gdLst/>
              <a:ahLst/>
              <a:cxnLst/>
              <a:rect l="l" t="t" r="r" b="b"/>
              <a:pathLst>
                <a:path w="2203" h="3660" fill="none" extrusionOk="0">
                  <a:moveTo>
                    <a:pt x="1" y="0"/>
                  </a:moveTo>
                  <a:cubicBezTo>
                    <a:pt x="1134" y="907"/>
                    <a:pt x="1912" y="2202"/>
                    <a:pt x="2203" y="365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2" name="Google Shape;1872;p38"/>
          <p:cNvGrpSpPr/>
          <p:nvPr/>
        </p:nvGrpSpPr>
        <p:grpSpPr>
          <a:xfrm>
            <a:off x="3241075" y="1022075"/>
            <a:ext cx="663075" cy="208900"/>
            <a:chOff x="4476650" y="2527575"/>
            <a:chExt cx="663075" cy="208900"/>
          </a:xfrm>
        </p:grpSpPr>
        <p:sp>
          <p:nvSpPr>
            <p:cNvPr id="1873" name="Google Shape;1873;p38"/>
            <p:cNvSpPr/>
            <p:nvPr/>
          </p:nvSpPr>
          <p:spPr>
            <a:xfrm>
              <a:off x="4476650" y="2527575"/>
              <a:ext cx="663075" cy="208900"/>
            </a:xfrm>
            <a:custGeom>
              <a:avLst/>
              <a:gdLst/>
              <a:ahLst/>
              <a:cxnLst/>
              <a:rect l="l" t="t" r="r" b="b"/>
              <a:pathLst>
                <a:path w="26523" h="8356" fill="none" extrusionOk="0">
                  <a:moveTo>
                    <a:pt x="25616" y="7773"/>
                  </a:moveTo>
                  <a:cubicBezTo>
                    <a:pt x="26522" y="6186"/>
                    <a:pt x="25292" y="3077"/>
                    <a:pt x="23511" y="2656"/>
                  </a:cubicBezTo>
                  <a:cubicBezTo>
                    <a:pt x="21697" y="2203"/>
                    <a:pt x="19787" y="3304"/>
                    <a:pt x="18848" y="4858"/>
                  </a:cubicBezTo>
                  <a:cubicBezTo>
                    <a:pt x="17520" y="4276"/>
                    <a:pt x="17941" y="2138"/>
                    <a:pt x="17002" y="1037"/>
                  </a:cubicBezTo>
                  <a:cubicBezTo>
                    <a:pt x="16127" y="1"/>
                    <a:pt x="14379" y="325"/>
                    <a:pt x="13310" y="1199"/>
                  </a:cubicBezTo>
                  <a:cubicBezTo>
                    <a:pt x="12274" y="2073"/>
                    <a:pt x="11626" y="3336"/>
                    <a:pt x="10720" y="4340"/>
                  </a:cubicBezTo>
                  <a:cubicBezTo>
                    <a:pt x="9780" y="5344"/>
                    <a:pt x="8258" y="6057"/>
                    <a:pt x="7060" y="5409"/>
                  </a:cubicBezTo>
                  <a:cubicBezTo>
                    <a:pt x="6154" y="4891"/>
                    <a:pt x="5733" y="3757"/>
                    <a:pt x="4793" y="3239"/>
                  </a:cubicBezTo>
                  <a:cubicBezTo>
                    <a:pt x="3790" y="2689"/>
                    <a:pt x="2462" y="3110"/>
                    <a:pt x="1652" y="3919"/>
                  </a:cubicBezTo>
                  <a:cubicBezTo>
                    <a:pt x="843" y="4729"/>
                    <a:pt x="422" y="6704"/>
                    <a:pt x="1" y="7805"/>
                  </a:cubicBezTo>
                  <a:cubicBezTo>
                    <a:pt x="8679" y="8064"/>
                    <a:pt x="17390" y="8356"/>
                    <a:pt x="25616" y="777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8"/>
            <p:cNvSpPr/>
            <p:nvPr/>
          </p:nvSpPr>
          <p:spPr>
            <a:xfrm>
              <a:off x="5044175" y="2623125"/>
              <a:ext cx="49400" cy="61550"/>
            </a:xfrm>
            <a:custGeom>
              <a:avLst/>
              <a:gdLst/>
              <a:ahLst/>
              <a:cxnLst/>
              <a:rect l="l" t="t" r="r" b="b"/>
              <a:pathLst>
                <a:path w="1976" h="2462" fill="none" extrusionOk="0">
                  <a:moveTo>
                    <a:pt x="0" y="0"/>
                  </a:moveTo>
                  <a:cubicBezTo>
                    <a:pt x="1069" y="356"/>
                    <a:pt x="1846" y="1328"/>
                    <a:pt x="1976" y="246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8"/>
            <p:cNvSpPr/>
            <p:nvPr/>
          </p:nvSpPr>
          <p:spPr>
            <a:xfrm>
              <a:off x="4521175" y="2654700"/>
              <a:ext cx="23500" cy="29975"/>
            </a:xfrm>
            <a:custGeom>
              <a:avLst/>
              <a:gdLst/>
              <a:ahLst/>
              <a:cxnLst/>
              <a:rect l="l" t="t" r="r" b="b"/>
              <a:pathLst>
                <a:path w="940" h="1199" fill="none" extrusionOk="0">
                  <a:moveTo>
                    <a:pt x="1" y="1198"/>
                  </a:moveTo>
                  <a:lnTo>
                    <a:pt x="94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6" name="Google Shape;1876;p38"/>
          <p:cNvGrpSpPr/>
          <p:nvPr/>
        </p:nvGrpSpPr>
        <p:grpSpPr>
          <a:xfrm>
            <a:off x="4105063" y="407850"/>
            <a:ext cx="812025" cy="245325"/>
            <a:chOff x="3432300" y="2783400"/>
            <a:chExt cx="812025" cy="245325"/>
          </a:xfrm>
        </p:grpSpPr>
        <p:sp>
          <p:nvSpPr>
            <p:cNvPr id="1877" name="Google Shape;1877;p38"/>
            <p:cNvSpPr/>
            <p:nvPr/>
          </p:nvSpPr>
          <p:spPr>
            <a:xfrm>
              <a:off x="3432300" y="2783400"/>
              <a:ext cx="812025" cy="245325"/>
            </a:xfrm>
            <a:custGeom>
              <a:avLst/>
              <a:gdLst/>
              <a:ahLst/>
              <a:cxnLst/>
              <a:rect l="l" t="t" r="r" b="b"/>
              <a:pathLst>
                <a:path w="32481" h="9813" fill="none" extrusionOk="0">
                  <a:moveTo>
                    <a:pt x="1" y="9036"/>
                  </a:moveTo>
                  <a:cubicBezTo>
                    <a:pt x="1037" y="6834"/>
                    <a:pt x="3919" y="5020"/>
                    <a:pt x="6121" y="5992"/>
                  </a:cubicBezTo>
                  <a:cubicBezTo>
                    <a:pt x="6704" y="6218"/>
                    <a:pt x="7255" y="6607"/>
                    <a:pt x="7870" y="6575"/>
                  </a:cubicBezTo>
                  <a:cubicBezTo>
                    <a:pt x="8485" y="6510"/>
                    <a:pt x="9068" y="6218"/>
                    <a:pt x="9489" y="5765"/>
                  </a:cubicBezTo>
                  <a:cubicBezTo>
                    <a:pt x="11173" y="4340"/>
                    <a:pt x="12598" y="2592"/>
                    <a:pt x="14508" y="1458"/>
                  </a:cubicBezTo>
                  <a:cubicBezTo>
                    <a:pt x="16419" y="325"/>
                    <a:pt x="19042" y="1"/>
                    <a:pt x="20694" y="1458"/>
                  </a:cubicBezTo>
                  <a:cubicBezTo>
                    <a:pt x="21536" y="2171"/>
                    <a:pt x="21989" y="3239"/>
                    <a:pt x="22637" y="4146"/>
                  </a:cubicBezTo>
                  <a:cubicBezTo>
                    <a:pt x="23284" y="5053"/>
                    <a:pt x="24256" y="5862"/>
                    <a:pt x="25357" y="5733"/>
                  </a:cubicBezTo>
                  <a:cubicBezTo>
                    <a:pt x="25810" y="5636"/>
                    <a:pt x="26263" y="5474"/>
                    <a:pt x="26684" y="5279"/>
                  </a:cubicBezTo>
                  <a:cubicBezTo>
                    <a:pt x="29210" y="4437"/>
                    <a:pt x="32287" y="7158"/>
                    <a:pt x="32481" y="9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8"/>
            <p:cNvSpPr/>
            <p:nvPr/>
          </p:nvSpPr>
          <p:spPr>
            <a:xfrm>
              <a:off x="3906725" y="2827950"/>
              <a:ext cx="65600" cy="85025"/>
            </a:xfrm>
            <a:custGeom>
              <a:avLst/>
              <a:gdLst/>
              <a:ahLst/>
              <a:cxnLst/>
              <a:rect l="l" t="t" r="r" b="b"/>
              <a:pathLst>
                <a:path w="2624" h="3401" fill="none" extrusionOk="0">
                  <a:moveTo>
                    <a:pt x="0" y="0"/>
                  </a:moveTo>
                  <a:cubicBezTo>
                    <a:pt x="1101" y="907"/>
                    <a:pt x="2008" y="2073"/>
                    <a:pt x="2623" y="340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8"/>
            <p:cNvSpPr/>
            <p:nvPr/>
          </p:nvSpPr>
          <p:spPr>
            <a:xfrm>
              <a:off x="3997400" y="2939650"/>
              <a:ext cx="13775" cy="6500"/>
            </a:xfrm>
            <a:custGeom>
              <a:avLst/>
              <a:gdLst/>
              <a:ahLst/>
              <a:cxnLst/>
              <a:rect l="l" t="t" r="r" b="b"/>
              <a:pathLst>
                <a:path w="551" h="260" fill="none" extrusionOk="0">
                  <a:moveTo>
                    <a:pt x="0" y="1"/>
                  </a:moveTo>
                  <a:lnTo>
                    <a:pt x="551" y="26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898B0F-832D-1B86-7AB4-369F9EE55BCD}"/>
              </a:ext>
            </a:extLst>
          </p:cNvPr>
          <p:cNvSpPr txBox="1"/>
          <p:nvPr/>
        </p:nvSpPr>
        <p:spPr>
          <a:xfrm>
            <a:off x="1079863" y="4366979"/>
            <a:ext cx="364606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المعلمة : شهد المطيري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97" name="Google Shape;2397;p58"/>
          <p:cNvCxnSpPr/>
          <p:nvPr/>
        </p:nvCxnSpPr>
        <p:spPr>
          <a:xfrm>
            <a:off x="1935395" y="2712675"/>
            <a:ext cx="1311900" cy="1716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8" name="Google Shape;2398;p58"/>
          <p:cNvCxnSpPr/>
          <p:nvPr/>
        </p:nvCxnSpPr>
        <p:spPr>
          <a:xfrm>
            <a:off x="5946145" y="2712675"/>
            <a:ext cx="1311900" cy="1716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9" name="Google Shape;2399;p58"/>
          <p:cNvCxnSpPr/>
          <p:nvPr/>
        </p:nvCxnSpPr>
        <p:spPr>
          <a:xfrm flipH="1">
            <a:off x="3859804" y="2712675"/>
            <a:ext cx="1374900" cy="1884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00" name="Google Shape;2400;p58"/>
          <p:cNvSpPr/>
          <p:nvPr/>
        </p:nvSpPr>
        <p:spPr>
          <a:xfrm>
            <a:off x="6976925" y="2456496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1" name="Google Shape;2401;p58"/>
          <p:cNvSpPr/>
          <p:nvPr/>
        </p:nvSpPr>
        <p:spPr>
          <a:xfrm>
            <a:off x="4979300" y="2456496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2" name="Google Shape;2402;p58"/>
          <p:cNvSpPr/>
          <p:nvPr/>
        </p:nvSpPr>
        <p:spPr>
          <a:xfrm>
            <a:off x="3043100" y="2456496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3" name="Google Shape;2403;p58"/>
          <p:cNvSpPr/>
          <p:nvPr/>
        </p:nvSpPr>
        <p:spPr>
          <a:xfrm>
            <a:off x="1080950" y="2456496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4" name="Google Shape;2404;p58"/>
          <p:cNvSpPr txBox="1">
            <a:spLocks noGrp="1"/>
          </p:cNvSpPr>
          <p:nvPr>
            <p:ph type="title"/>
          </p:nvPr>
        </p:nvSpPr>
        <p:spPr>
          <a:xfrm>
            <a:off x="728375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أؤدي واجبي نحو القرآن الكريم </a:t>
            </a:r>
            <a:endParaRPr dirty="0">
              <a:cs typeface="+mj-cs"/>
            </a:endParaRPr>
          </a:p>
        </p:txBody>
      </p:sp>
      <p:sp>
        <p:nvSpPr>
          <p:cNvPr id="2405" name="Google Shape;2405;p58"/>
          <p:cNvSpPr txBox="1"/>
          <p:nvPr/>
        </p:nvSpPr>
        <p:spPr>
          <a:xfrm>
            <a:off x="2785946" y="3318930"/>
            <a:ext cx="1598399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dirty="0">
                <a:solidFill>
                  <a:schemeClr val="accent5"/>
                </a:solidFill>
                <a:latin typeface="Barlow Medium"/>
                <a:ea typeface="Barlow Medium"/>
                <a:cs typeface="+mj-cs"/>
                <a:sym typeface="Barlow Medium"/>
              </a:rPr>
              <a:t>أؤمن به جملة و تفصيلا </a:t>
            </a:r>
            <a:endParaRPr sz="2400" dirty="0">
              <a:solidFill>
                <a:schemeClr val="accent5"/>
              </a:solidFill>
              <a:latin typeface="Barlow Medium"/>
              <a:ea typeface="Barlow Medium"/>
              <a:cs typeface="+mj-cs"/>
              <a:sym typeface="Barlow Medium"/>
            </a:endParaRPr>
          </a:p>
        </p:txBody>
      </p:sp>
      <p:sp>
        <p:nvSpPr>
          <p:cNvPr id="2406" name="Google Shape;2406;p58"/>
          <p:cNvSpPr txBox="1"/>
          <p:nvPr/>
        </p:nvSpPr>
        <p:spPr>
          <a:xfrm>
            <a:off x="6715608" y="3413434"/>
            <a:ext cx="17295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solidFill>
                  <a:schemeClr val="accent5"/>
                </a:solidFill>
                <a:latin typeface="Barlow Medium"/>
                <a:ea typeface="Barlow Medium"/>
                <a:cs typeface="+mj-cs"/>
                <a:sym typeface="Barlow Medium"/>
              </a:rPr>
              <a:t>أعظم قدرة و مكانته و اسعى لحفظه </a:t>
            </a:r>
            <a:endParaRPr sz="2000" dirty="0">
              <a:solidFill>
                <a:schemeClr val="accent5"/>
              </a:solidFill>
              <a:latin typeface="Barlow Medium"/>
              <a:ea typeface="Barlow Medium"/>
              <a:cs typeface="+mj-cs"/>
              <a:sym typeface="Barlow Medium"/>
            </a:endParaRPr>
          </a:p>
        </p:txBody>
      </p:sp>
      <p:sp>
        <p:nvSpPr>
          <p:cNvPr id="2409" name="Google Shape;2409;p58"/>
          <p:cNvSpPr txBox="1">
            <a:spLocks noGrp="1"/>
          </p:cNvSpPr>
          <p:nvPr>
            <p:ph type="title" idx="4294967295"/>
          </p:nvPr>
        </p:nvSpPr>
        <p:spPr>
          <a:xfrm>
            <a:off x="1287095" y="2551000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01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410" name="Google Shape;2410;p58"/>
          <p:cNvSpPr txBox="1">
            <a:spLocks noGrp="1"/>
          </p:cNvSpPr>
          <p:nvPr>
            <p:ph type="title" idx="4294967295"/>
          </p:nvPr>
        </p:nvSpPr>
        <p:spPr>
          <a:xfrm>
            <a:off x="3260996" y="2551000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02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411" name="Google Shape;2411;p58"/>
          <p:cNvSpPr txBox="1">
            <a:spLocks noGrp="1"/>
          </p:cNvSpPr>
          <p:nvPr>
            <p:ph type="title" idx="4294967295"/>
          </p:nvPr>
        </p:nvSpPr>
        <p:spPr>
          <a:xfrm>
            <a:off x="5234704" y="2551000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03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412" name="Google Shape;2412;p58"/>
          <p:cNvSpPr txBox="1">
            <a:spLocks noGrp="1"/>
          </p:cNvSpPr>
          <p:nvPr>
            <p:ph type="title" idx="4294967295"/>
          </p:nvPr>
        </p:nvSpPr>
        <p:spPr>
          <a:xfrm>
            <a:off x="7208605" y="2551000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04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413" name="Google Shape;2413;p58"/>
          <p:cNvSpPr txBox="1"/>
          <p:nvPr/>
        </p:nvSpPr>
        <p:spPr>
          <a:xfrm>
            <a:off x="717780" y="1623400"/>
            <a:ext cx="16932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solidFill>
                  <a:schemeClr val="accent5"/>
                </a:solidFill>
                <a:latin typeface="Barlow Medium"/>
                <a:ea typeface="Barlow Medium"/>
                <a:cs typeface="+mj-cs"/>
                <a:sym typeface="Barlow Medium"/>
              </a:rPr>
              <a:t>أفعل ما أمرنا به الله تعالى و انتهي عما نهانا عنه</a:t>
            </a:r>
            <a:endParaRPr sz="2000" dirty="0">
              <a:solidFill>
                <a:schemeClr val="accent5"/>
              </a:solidFill>
              <a:latin typeface="Barlow Medium"/>
              <a:ea typeface="Barlow Medium"/>
              <a:cs typeface="+mj-cs"/>
              <a:sym typeface="Barlow Medium"/>
            </a:endParaRPr>
          </a:p>
        </p:txBody>
      </p:sp>
      <p:sp>
        <p:nvSpPr>
          <p:cNvPr id="2414" name="Google Shape;2414;p58"/>
          <p:cNvSpPr txBox="1"/>
          <p:nvPr/>
        </p:nvSpPr>
        <p:spPr>
          <a:xfrm>
            <a:off x="4712267" y="1613502"/>
            <a:ext cx="16932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solidFill>
                  <a:schemeClr val="accent5"/>
                </a:solidFill>
                <a:latin typeface="Barlow Medium"/>
                <a:ea typeface="Barlow Medium"/>
                <a:cs typeface="+mj-cs"/>
                <a:sym typeface="Barlow Medium"/>
              </a:rPr>
              <a:t>أتلوه حق تلاوته و أنصت إليه </a:t>
            </a:r>
            <a:endParaRPr sz="2000" dirty="0">
              <a:solidFill>
                <a:schemeClr val="accent5"/>
              </a:solidFill>
              <a:latin typeface="Barlow Medium"/>
              <a:ea typeface="Barlow Medium"/>
              <a:cs typeface="+mj-cs"/>
              <a:sym typeface="Barlow Medium"/>
            </a:endParaRPr>
          </a:p>
        </p:txBody>
      </p:sp>
      <p:grpSp>
        <p:nvGrpSpPr>
          <p:cNvPr id="2417" name="Google Shape;2417;p58"/>
          <p:cNvGrpSpPr/>
          <p:nvPr/>
        </p:nvGrpSpPr>
        <p:grpSpPr>
          <a:xfrm>
            <a:off x="7148023" y="812204"/>
            <a:ext cx="485331" cy="538158"/>
            <a:chOff x="8213648" y="1600929"/>
            <a:chExt cx="485331" cy="538158"/>
          </a:xfrm>
        </p:grpSpPr>
        <p:sp>
          <p:nvSpPr>
            <p:cNvPr id="2418" name="Google Shape;2418;p58"/>
            <p:cNvSpPr/>
            <p:nvPr/>
          </p:nvSpPr>
          <p:spPr>
            <a:xfrm rot="252558" flipH="1">
              <a:off x="8419520" y="1906041"/>
              <a:ext cx="95550" cy="146550"/>
            </a:xfrm>
            <a:custGeom>
              <a:avLst/>
              <a:gdLst/>
              <a:ahLst/>
              <a:cxnLst/>
              <a:rect l="l" t="t" r="r" b="b"/>
              <a:pathLst>
                <a:path w="3822" h="5862" fill="none" extrusionOk="0">
                  <a:moveTo>
                    <a:pt x="3822" y="2850"/>
                  </a:moveTo>
                  <a:cubicBezTo>
                    <a:pt x="2753" y="2105"/>
                    <a:pt x="2235" y="1198"/>
                    <a:pt x="1749" y="0"/>
                  </a:cubicBezTo>
                  <a:cubicBezTo>
                    <a:pt x="1296" y="1295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61"/>
                  </a:cubicBezTo>
                  <a:cubicBezTo>
                    <a:pt x="1749" y="4469"/>
                    <a:pt x="2591" y="3530"/>
                    <a:pt x="3822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58"/>
            <p:cNvSpPr/>
            <p:nvPr/>
          </p:nvSpPr>
          <p:spPr>
            <a:xfrm rot="252558" flipH="1">
              <a:off x="8598208" y="1673220"/>
              <a:ext cx="95550" cy="145750"/>
            </a:xfrm>
            <a:custGeom>
              <a:avLst/>
              <a:gdLst/>
              <a:ahLst/>
              <a:cxnLst/>
              <a:rect l="l" t="t" r="r" b="b"/>
              <a:pathLst>
                <a:path w="3822" h="5830" fill="none" extrusionOk="0">
                  <a:moveTo>
                    <a:pt x="3821" y="2850"/>
                  </a:moveTo>
                  <a:cubicBezTo>
                    <a:pt x="2753" y="2073"/>
                    <a:pt x="2235" y="1198"/>
                    <a:pt x="1749" y="0"/>
                  </a:cubicBezTo>
                  <a:cubicBezTo>
                    <a:pt x="1296" y="1263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29"/>
                  </a:cubicBezTo>
                  <a:cubicBezTo>
                    <a:pt x="1749" y="4469"/>
                    <a:pt x="2591" y="3530"/>
                    <a:pt x="3821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58"/>
            <p:cNvSpPr/>
            <p:nvPr/>
          </p:nvSpPr>
          <p:spPr>
            <a:xfrm rot="252558" flipH="1">
              <a:off x="8243134" y="1962714"/>
              <a:ext cx="112550" cy="172475"/>
            </a:xfrm>
            <a:custGeom>
              <a:avLst/>
              <a:gdLst/>
              <a:ahLst/>
              <a:cxnLst/>
              <a:rect l="l" t="t" r="r" b="b"/>
              <a:pathLst>
                <a:path w="4502" h="6899" fill="none" extrusionOk="0">
                  <a:moveTo>
                    <a:pt x="4501" y="3369"/>
                  </a:moveTo>
                  <a:cubicBezTo>
                    <a:pt x="3271" y="2462"/>
                    <a:pt x="2656" y="1393"/>
                    <a:pt x="2073" y="1"/>
                  </a:cubicBezTo>
                  <a:cubicBezTo>
                    <a:pt x="1522" y="1490"/>
                    <a:pt x="1004" y="2591"/>
                    <a:pt x="0" y="3174"/>
                  </a:cubicBezTo>
                  <a:cubicBezTo>
                    <a:pt x="1069" y="4243"/>
                    <a:pt x="1878" y="5700"/>
                    <a:pt x="2008" y="6898"/>
                  </a:cubicBezTo>
                  <a:cubicBezTo>
                    <a:pt x="2073" y="5279"/>
                    <a:pt x="3077" y="4178"/>
                    <a:pt x="4501" y="3369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58"/>
            <p:cNvSpPr/>
            <p:nvPr/>
          </p:nvSpPr>
          <p:spPr>
            <a:xfrm rot="252558" flipH="1">
              <a:off x="8221075" y="1605523"/>
              <a:ext cx="132800" cy="207274"/>
            </a:xfrm>
            <a:custGeom>
              <a:avLst/>
              <a:gdLst/>
              <a:ahLst/>
              <a:cxnLst/>
              <a:rect l="l" t="t" r="r" b="b"/>
              <a:pathLst>
                <a:path w="5312" h="8291" fill="none" extrusionOk="0">
                  <a:moveTo>
                    <a:pt x="1" y="4146"/>
                  </a:moveTo>
                  <a:cubicBezTo>
                    <a:pt x="1426" y="3142"/>
                    <a:pt x="2527" y="1684"/>
                    <a:pt x="3077" y="1"/>
                  </a:cubicBezTo>
                  <a:cubicBezTo>
                    <a:pt x="3142" y="1749"/>
                    <a:pt x="3984" y="3368"/>
                    <a:pt x="5312" y="4502"/>
                  </a:cubicBezTo>
                  <a:cubicBezTo>
                    <a:pt x="3854" y="5182"/>
                    <a:pt x="2883" y="6639"/>
                    <a:pt x="2786" y="8291"/>
                  </a:cubicBezTo>
                  <a:lnTo>
                    <a:pt x="875" y="4146"/>
                  </a:lnTo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" name="Google Shape;1939;p43"/>
          <p:cNvSpPr/>
          <p:nvPr/>
        </p:nvSpPr>
        <p:spPr>
          <a:xfrm>
            <a:off x="728375" y="1489002"/>
            <a:ext cx="1471769" cy="1066706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0" name="Google Shape;1940;p43"/>
          <p:cNvSpPr/>
          <p:nvPr/>
        </p:nvSpPr>
        <p:spPr>
          <a:xfrm rot="-794313">
            <a:off x="6058699" y="3742168"/>
            <a:ext cx="3647056" cy="2197818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1" name="Google Shape;1941;p43"/>
          <p:cNvGrpSpPr/>
          <p:nvPr/>
        </p:nvGrpSpPr>
        <p:grpSpPr>
          <a:xfrm rot="-1758364">
            <a:off x="6887733" y="3693609"/>
            <a:ext cx="835494" cy="1518405"/>
            <a:chOff x="2999200" y="4078725"/>
            <a:chExt cx="735925" cy="1337450"/>
          </a:xfrm>
        </p:grpSpPr>
        <p:sp>
          <p:nvSpPr>
            <p:cNvPr id="1942" name="Google Shape;1942;p43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43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43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3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3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3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3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3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3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3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3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3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3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3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3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3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3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3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3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3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3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3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3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3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3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3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3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3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3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3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2" name="Google Shape;1972;p43"/>
          <p:cNvSpPr txBox="1">
            <a:spLocks noGrp="1"/>
          </p:cNvSpPr>
          <p:nvPr>
            <p:ph type="title"/>
          </p:nvPr>
        </p:nvSpPr>
        <p:spPr>
          <a:xfrm>
            <a:off x="2400520" y="2346983"/>
            <a:ext cx="2844846" cy="16593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حل نشاط الخامس في الكتاب المدرسي ص 22</a:t>
            </a:r>
            <a:endParaRPr dirty="0">
              <a:cs typeface="+mj-cs"/>
            </a:endParaRPr>
          </a:p>
        </p:txBody>
      </p:sp>
      <p:sp>
        <p:nvSpPr>
          <p:cNvPr id="1973" name="Google Shape;1973;p43"/>
          <p:cNvSpPr txBox="1">
            <a:spLocks noGrp="1"/>
          </p:cNvSpPr>
          <p:nvPr>
            <p:ph type="title" idx="2"/>
          </p:nvPr>
        </p:nvSpPr>
        <p:spPr>
          <a:xfrm>
            <a:off x="1006414" y="1601443"/>
            <a:ext cx="109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en-US" dirty="0"/>
              <a:t>5</a:t>
            </a:r>
            <a:endParaRPr dirty="0"/>
          </a:p>
        </p:txBody>
      </p:sp>
      <p:grpSp>
        <p:nvGrpSpPr>
          <p:cNvPr id="1975" name="Google Shape;1975;p43"/>
          <p:cNvGrpSpPr/>
          <p:nvPr/>
        </p:nvGrpSpPr>
        <p:grpSpPr>
          <a:xfrm rot="-1053183">
            <a:off x="2747333" y="1031968"/>
            <a:ext cx="772571" cy="754973"/>
            <a:chOff x="2322274" y="2045276"/>
            <a:chExt cx="563752" cy="550961"/>
          </a:xfrm>
        </p:grpSpPr>
        <p:sp>
          <p:nvSpPr>
            <p:cNvPr id="1976" name="Google Shape;1976;p43"/>
            <p:cNvSpPr/>
            <p:nvPr/>
          </p:nvSpPr>
          <p:spPr>
            <a:xfrm rot="1152519" flipH="1">
              <a:off x="2536201" y="2399205"/>
              <a:ext cx="95547" cy="146546"/>
            </a:xfrm>
            <a:custGeom>
              <a:avLst/>
              <a:gdLst/>
              <a:ahLst/>
              <a:cxnLst/>
              <a:rect l="l" t="t" r="r" b="b"/>
              <a:pathLst>
                <a:path w="3822" h="5862" fill="none" extrusionOk="0">
                  <a:moveTo>
                    <a:pt x="3822" y="2850"/>
                  </a:moveTo>
                  <a:cubicBezTo>
                    <a:pt x="2753" y="2105"/>
                    <a:pt x="2235" y="1198"/>
                    <a:pt x="1749" y="0"/>
                  </a:cubicBezTo>
                  <a:cubicBezTo>
                    <a:pt x="1296" y="1295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61"/>
                  </a:cubicBezTo>
                  <a:cubicBezTo>
                    <a:pt x="1749" y="4469"/>
                    <a:pt x="2591" y="3530"/>
                    <a:pt x="3822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3"/>
            <p:cNvSpPr/>
            <p:nvPr/>
          </p:nvSpPr>
          <p:spPr>
            <a:xfrm rot="1152519" flipH="1">
              <a:off x="2769163" y="2220579"/>
              <a:ext cx="95547" cy="145746"/>
            </a:xfrm>
            <a:custGeom>
              <a:avLst/>
              <a:gdLst/>
              <a:ahLst/>
              <a:cxnLst/>
              <a:rect l="l" t="t" r="r" b="b"/>
              <a:pathLst>
                <a:path w="3822" h="5830" fill="none" extrusionOk="0">
                  <a:moveTo>
                    <a:pt x="3821" y="2850"/>
                  </a:moveTo>
                  <a:cubicBezTo>
                    <a:pt x="2753" y="2073"/>
                    <a:pt x="2235" y="1198"/>
                    <a:pt x="1749" y="0"/>
                  </a:cubicBezTo>
                  <a:cubicBezTo>
                    <a:pt x="1296" y="1263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29"/>
                  </a:cubicBezTo>
                  <a:cubicBezTo>
                    <a:pt x="1749" y="4469"/>
                    <a:pt x="2591" y="3530"/>
                    <a:pt x="3821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3"/>
            <p:cNvSpPr/>
            <p:nvPr/>
          </p:nvSpPr>
          <p:spPr>
            <a:xfrm rot="1152519" flipH="1">
              <a:off x="2347513" y="2410053"/>
              <a:ext cx="112547" cy="172470"/>
            </a:xfrm>
            <a:custGeom>
              <a:avLst/>
              <a:gdLst/>
              <a:ahLst/>
              <a:cxnLst/>
              <a:rect l="l" t="t" r="r" b="b"/>
              <a:pathLst>
                <a:path w="4502" h="6899" fill="none" extrusionOk="0">
                  <a:moveTo>
                    <a:pt x="4501" y="3369"/>
                  </a:moveTo>
                  <a:cubicBezTo>
                    <a:pt x="3271" y="2462"/>
                    <a:pt x="2656" y="1393"/>
                    <a:pt x="2073" y="1"/>
                  </a:cubicBezTo>
                  <a:cubicBezTo>
                    <a:pt x="1522" y="1490"/>
                    <a:pt x="1004" y="2591"/>
                    <a:pt x="0" y="3174"/>
                  </a:cubicBezTo>
                  <a:cubicBezTo>
                    <a:pt x="1069" y="4243"/>
                    <a:pt x="1878" y="5700"/>
                    <a:pt x="2008" y="6898"/>
                  </a:cubicBezTo>
                  <a:cubicBezTo>
                    <a:pt x="2073" y="5279"/>
                    <a:pt x="3077" y="4178"/>
                    <a:pt x="4501" y="3369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3"/>
            <p:cNvSpPr/>
            <p:nvPr/>
          </p:nvSpPr>
          <p:spPr>
            <a:xfrm rot="1152519" flipH="1">
              <a:off x="2413806" y="2061352"/>
              <a:ext cx="132796" cy="207269"/>
            </a:xfrm>
            <a:custGeom>
              <a:avLst/>
              <a:gdLst/>
              <a:ahLst/>
              <a:cxnLst/>
              <a:rect l="l" t="t" r="r" b="b"/>
              <a:pathLst>
                <a:path w="5312" h="8291" fill="none" extrusionOk="0">
                  <a:moveTo>
                    <a:pt x="1" y="4146"/>
                  </a:moveTo>
                  <a:cubicBezTo>
                    <a:pt x="1426" y="3142"/>
                    <a:pt x="2527" y="1684"/>
                    <a:pt x="3077" y="1"/>
                  </a:cubicBezTo>
                  <a:cubicBezTo>
                    <a:pt x="3142" y="1749"/>
                    <a:pt x="3984" y="3368"/>
                    <a:pt x="5312" y="4502"/>
                  </a:cubicBezTo>
                  <a:cubicBezTo>
                    <a:pt x="3854" y="5182"/>
                    <a:pt x="2883" y="6639"/>
                    <a:pt x="2786" y="8291"/>
                  </a:cubicBezTo>
                  <a:lnTo>
                    <a:pt x="875" y="4146"/>
                  </a:lnTo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0" name="Google Shape;1980;p43"/>
          <p:cNvGrpSpPr/>
          <p:nvPr/>
        </p:nvGrpSpPr>
        <p:grpSpPr>
          <a:xfrm rot="-1501947" flipH="1">
            <a:off x="7914124" y="3859221"/>
            <a:ext cx="521180" cy="1326508"/>
            <a:chOff x="2536925" y="4284225"/>
            <a:chExt cx="459050" cy="1168375"/>
          </a:xfrm>
        </p:grpSpPr>
        <p:sp>
          <p:nvSpPr>
            <p:cNvPr id="1981" name="Google Shape;1981;p43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3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3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3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3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3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3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3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3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3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" name="رسم 8" descr="ساعة خطوط عريضة">
            <a:extLst>
              <a:ext uri="{FF2B5EF4-FFF2-40B4-BE49-F238E27FC236}">
                <a16:creationId xmlns:a16="http://schemas.microsoft.com/office/drawing/2014/main" id="{2C78F29C-E349-0628-7A7C-CF95B14E7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1885" y="655392"/>
            <a:ext cx="1539168" cy="1539168"/>
          </a:xfrm>
          <a:prstGeom prst="rect">
            <a:avLst/>
          </a:prstGeom>
        </p:spPr>
      </p:pic>
      <p:pic>
        <p:nvPicPr>
          <p:cNvPr id="11" name="رسم 10" descr="كتب مع تعبئة خالصة">
            <a:extLst>
              <a:ext uri="{FF2B5EF4-FFF2-40B4-BE49-F238E27FC236}">
                <a16:creationId xmlns:a16="http://schemas.microsoft.com/office/drawing/2014/main" id="{194AF52A-315D-A524-A42A-267ABDC04C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693" y="3262634"/>
            <a:ext cx="1142383" cy="114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0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" name="Google Shape;2426;p59"/>
          <p:cNvSpPr/>
          <p:nvPr/>
        </p:nvSpPr>
        <p:spPr>
          <a:xfrm rot="2700000">
            <a:off x="4869014" y="1319392"/>
            <a:ext cx="3049805" cy="2630830"/>
          </a:xfrm>
          <a:custGeom>
            <a:avLst/>
            <a:gdLst/>
            <a:ahLst/>
            <a:cxnLst/>
            <a:rect l="l" t="t" r="r" b="b"/>
            <a:pathLst>
              <a:path w="61885" h="55568" extrusionOk="0">
                <a:moveTo>
                  <a:pt x="24740" y="1"/>
                </a:moveTo>
                <a:cubicBezTo>
                  <a:pt x="9764" y="1"/>
                  <a:pt x="1" y="16466"/>
                  <a:pt x="11973" y="28729"/>
                </a:cubicBezTo>
                <a:cubicBezTo>
                  <a:pt x="18730" y="33722"/>
                  <a:pt x="26403" y="37800"/>
                  <a:pt x="31172" y="45037"/>
                </a:cubicBezTo>
                <a:cubicBezTo>
                  <a:pt x="34784" y="52172"/>
                  <a:pt x="40868" y="55567"/>
                  <a:pt x="46654" y="55567"/>
                </a:cubicBezTo>
                <a:cubicBezTo>
                  <a:pt x="54144" y="55567"/>
                  <a:pt x="61132" y="49876"/>
                  <a:pt x="61603" y="39237"/>
                </a:cubicBezTo>
                <a:cubicBezTo>
                  <a:pt x="61884" y="33142"/>
                  <a:pt x="59986" y="27238"/>
                  <a:pt x="58045" y="21543"/>
                </a:cubicBezTo>
                <a:cubicBezTo>
                  <a:pt x="55415" y="6184"/>
                  <a:pt x="43295" y="1963"/>
                  <a:pt x="29451" y="533"/>
                </a:cubicBezTo>
                <a:cubicBezTo>
                  <a:pt x="27838" y="171"/>
                  <a:pt x="26262" y="1"/>
                  <a:pt x="2474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7" name="Google Shape;2427;p59"/>
          <p:cNvSpPr/>
          <p:nvPr/>
        </p:nvSpPr>
        <p:spPr>
          <a:xfrm rot="2700000">
            <a:off x="2701864" y="1319392"/>
            <a:ext cx="3049805" cy="2630830"/>
          </a:xfrm>
          <a:custGeom>
            <a:avLst/>
            <a:gdLst/>
            <a:ahLst/>
            <a:cxnLst/>
            <a:rect l="l" t="t" r="r" b="b"/>
            <a:pathLst>
              <a:path w="61885" h="55568" extrusionOk="0">
                <a:moveTo>
                  <a:pt x="24740" y="1"/>
                </a:moveTo>
                <a:cubicBezTo>
                  <a:pt x="9764" y="1"/>
                  <a:pt x="1" y="16466"/>
                  <a:pt x="11973" y="28729"/>
                </a:cubicBezTo>
                <a:cubicBezTo>
                  <a:pt x="18730" y="33722"/>
                  <a:pt x="26403" y="37800"/>
                  <a:pt x="31172" y="45037"/>
                </a:cubicBezTo>
                <a:cubicBezTo>
                  <a:pt x="34784" y="52172"/>
                  <a:pt x="40868" y="55567"/>
                  <a:pt x="46654" y="55567"/>
                </a:cubicBezTo>
                <a:cubicBezTo>
                  <a:pt x="54144" y="55567"/>
                  <a:pt x="61132" y="49876"/>
                  <a:pt x="61603" y="39237"/>
                </a:cubicBezTo>
                <a:cubicBezTo>
                  <a:pt x="61884" y="33142"/>
                  <a:pt x="59986" y="27238"/>
                  <a:pt x="58045" y="21543"/>
                </a:cubicBezTo>
                <a:cubicBezTo>
                  <a:pt x="55415" y="6184"/>
                  <a:pt x="43295" y="1963"/>
                  <a:pt x="29451" y="533"/>
                </a:cubicBezTo>
                <a:cubicBezTo>
                  <a:pt x="27838" y="171"/>
                  <a:pt x="26262" y="1"/>
                  <a:pt x="2474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8" name="Google Shape;2428;p59"/>
          <p:cNvSpPr/>
          <p:nvPr/>
        </p:nvSpPr>
        <p:spPr>
          <a:xfrm rot="2700000">
            <a:off x="462214" y="1319392"/>
            <a:ext cx="3049805" cy="2630830"/>
          </a:xfrm>
          <a:custGeom>
            <a:avLst/>
            <a:gdLst/>
            <a:ahLst/>
            <a:cxnLst/>
            <a:rect l="l" t="t" r="r" b="b"/>
            <a:pathLst>
              <a:path w="61885" h="55568" extrusionOk="0">
                <a:moveTo>
                  <a:pt x="24740" y="1"/>
                </a:moveTo>
                <a:cubicBezTo>
                  <a:pt x="9764" y="1"/>
                  <a:pt x="1" y="16466"/>
                  <a:pt x="11973" y="28729"/>
                </a:cubicBezTo>
                <a:cubicBezTo>
                  <a:pt x="18730" y="33722"/>
                  <a:pt x="26403" y="37800"/>
                  <a:pt x="31172" y="45037"/>
                </a:cubicBezTo>
                <a:cubicBezTo>
                  <a:pt x="34784" y="52172"/>
                  <a:pt x="40868" y="55567"/>
                  <a:pt x="46654" y="55567"/>
                </a:cubicBezTo>
                <a:cubicBezTo>
                  <a:pt x="54144" y="55567"/>
                  <a:pt x="61132" y="49876"/>
                  <a:pt x="61603" y="39237"/>
                </a:cubicBezTo>
                <a:cubicBezTo>
                  <a:pt x="61884" y="33142"/>
                  <a:pt x="59986" y="27238"/>
                  <a:pt x="58045" y="21543"/>
                </a:cubicBezTo>
                <a:cubicBezTo>
                  <a:pt x="55415" y="6184"/>
                  <a:pt x="43295" y="1963"/>
                  <a:pt x="29451" y="533"/>
                </a:cubicBezTo>
                <a:cubicBezTo>
                  <a:pt x="27838" y="171"/>
                  <a:pt x="26262" y="1"/>
                  <a:pt x="247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+mj-cs"/>
            </a:endParaRPr>
          </a:p>
        </p:txBody>
      </p:sp>
      <p:sp>
        <p:nvSpPr>
          <p:cNvPr id="2429" name="Google Shape;2429;p59"/>
          <p:cNvSpPr txBox="1">
            <a:spLocks noGrp="1"/>
          </p:cNvSpPr>
          <p:nvPr>
            <p:ph type="title"/>
          </p:nvPr>
        </p:nvSpPr>
        <p:spPr>
          <a:xfrm>
            <a:off x="1872343" y="530524"/>
            <a:ext cx="5738948" cy="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dirty="0">
                <a:cs typeface="+mj-cs"/>
              </a:rPr>
              <a:t>أعدد بعضا من ثمرات الايمان بالكتب السماوية</a:t>
            </a:r>
            <a:endParaRPr sz="2800" dirty="0">
              <a:cs typeface="+mj-cs"/>
            </a:endParaRPr>
          </a:p>
        </p:txBody>
      </p:sp>
      <p:sp>
        <p:nvSpPr>
          <p:cNvPr id="2430" name="Google Shape;2430;p59"/>
          <p:cNvSpPr txBox="1"/>
          <p:nvPr/>
        </p:nvSpPr>
        <p:spPr>
          <a:xfrm>
            <a:off x="1544702" y="1915987"/>
            <a:ext cx="1390800" cy="1323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التحرر من التخبط الفكري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و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 العقدي</a:t>
            </a:r>
            <a:endParaRPr sz="2400" b="1" dirty="0">
              <a:solidFill>
                <a:schemeClr val="lt1"/>
              </a:solidFill>
              <a:latin typeface="Patrick Hand"/>
              <a:ea typeface="Patrick Hand"/>
              <a:cs typeface="+mj-cs"/>
              <a:sym typeface="Patrick Hand"/>
            </a:endParaRPr>
          </a:p>
        </p:txBody>
      </p:sp>
      <p:sp>
        <p:nvSpPr>
          <p:cNvPr id="2432" name="Google Shape;2432;p59"/>
          <p:cNvSpPr txBox="1"/>
          <p:nvPr/>
        </p:nvSpPr>
        <p:spPr>
          <a:xfrm>
            <a:off x="3802177" y="1915988"/>
            <a:ext cx="1390800" cy="10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الشعور بوحده البشرية</a:t>
            </a:r>
            <a:endParaRPr sz="3600" b="1" dirty="0">
              <a:solidFill>
                <a:schemeClr val="lt1"/>
              </a:solidFill>
              <a:latin typeface="Patrick Hand"/>
              <a:ea typeface="Patrick Hand"/>
              <a:cs typeface="+mj-cs"/>
              <a:sym typeface="Patrick Hand"/>
            </a:endParaRPr>
          </a:p>
        </p:txBody>
      </p:sp>
      <p:sp>
        <p:nvSpPr>
          <p:cNvPr id="2434" name="Google Shape;2434;p59"/>
          <p:cNvSpPr txBox="1"/>
          <p:nvPr/>
        </p:nvSpPr>
        <p:spPr>
          <a:xfrm>
            <a:off x="6178288" y="2462288"/>
            <a:ext cx="1390800" cy="5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الثقة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بالله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 b="1" dirty="0">
                <a:solidFill>
                  <a:schemeClr val="lt1"/>
                </a:solidFill>
                <a:latin typeface="Patrick Hand"/>
                <a:ea typeface="Patrick Hand"/>
                <a:cs typeface="+mj-cs"/>
                <a:sym typeface="Patrick Hand"/>
              </a:rPr>
              <a:t>تعالى</a:t>
            </a:r>
            <a:endParaRPr sz="4000" b="1" dirty="0">
              <a:solidFill>
                <a:schemeClr val="lt1"/>
              </a:solidFill>
              <a:latin typeface="Patrick Hand"/>
              <a:ea typeface="Patrick Hand"/>
              <a:cs typeface="+mj-cs"/>
              <a:sym typeface="Patrick Ha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" name="Google Shape;2771;p68"/>
          <p:cNvSpPr txBox="1">
            <a:spLocks noGrp="1"/>
          </p:cNvSpPr>
          <p:nvPr>
            <p:ph type="subTitle" idx="1"/>
          </p:nvPr>
        </p:nvSpPr>
        <p:spPr>
          <a:xfrm>
            <a:off x="3924037" y="2042040"/>
            <a:ext cx="3101100" cy="121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dirty="0">
                <a:cs typeface="+mj-cs"/>
              </a:rPr>
              <a:t>التقويم النهائي 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dirty="0">
                <a:cs typeface="+mj-cs"/>
              </a:rPr>
              <a:t>الاستماع الى مقطع من القرآن الكريم بصوت أحد القراء ثم كتابه ما تشعر به الطالبة عند استماع التلاوة </a:t>
            </a:r>
            <a:endParaRPr sz="2800" dirty="0">
              <a:cs typeface="+mj-cs"/>
            </a:endParaRPr>
          </a:p>
        </p:txBody>
      </p:sp>
      <p:sp>
        <p:nvSpPr>
          <p:cNvPr id="2772" name="Google Shape;2772;p68"/>
          <p:cNvSpPr/>
          <p:nvPr/>
        </p:nvSpPr>
        <p:spPr>
          <a:xfrm>
            <a:off x="2676632" y="1331228"/>
            <a:ext cx="37508" cy="37528"/>
          </a:xfrm>
          <a:custGeom>
            <a:avLst/>
            <a:gdLst/>
            <a:ahLst/>
            <a:cxnLst/>
            <a:rect l="l" t="t" r="r" b="b"/>
            <a:pathLst>
              <a:path w="1819" h="1820" extrusionOk="0">
                <a:moveTo>
                  <a:pt x="876" y="1"/>
                </a:moveTo>
                <a:cubicBezTo>
                  <a:pt x="1230" y="1"/>
                  <a:pt x="1548" y="214"/>
                  <a:pt x="1684" y="542"/>
                </a:cubicBezTo>
                <a:cubicBezTo>
                  <a:pt x="1819" y="868"/>
                  <a:pt x="1744" y="1244"/>
                  <a:pt x="1493" y="1495"/>
                </a:cubicBezTo>
                <a:cubicBezTo>
                  <a:pt x="1243" y="1744"/>
                  <a:pt x="867" y="1820"/>
                  <a:pt x="540" y="1684"/>
                </a:cubicBezTo>
                <a:cubicBezTo>
                  <a:pt x="213" y="1548"/>
                  <a:pt x="0" y="1230"/>
                  <a:pt x="0" y="876"/>
                </a:cubicBezTo>
                <a:cubicBezTo>
                  <a:pt x="0" y="393"/>
                  <a:pt x="392" y="1"/>
                  <a:pt x="8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73" name="Google Shape;2773;p68"/>
          <p:cNvGrpSpPr/>
          <p:nvPr/>
        </p:nvGrpSpPr>
        <p:grpSpPr>
          <a:xfrm>
            <a:off x="476420" y="2042040"/>
            <a:ext cx="2673411" cy="1981280"/>
            <a:chOff x="990225" y="1260651"/>
            <a:chExt cx="3410333" cy="2774597"/>
          </a:xfrm>
        </p:grpSpPr>
        <p:sp>
          <p:nvSpPr>
            <p:cNvPr id="2774" name="Google Shape;2774;p68"/>
            <p:cNvSpPr/>
            <p:nvPr/>
          </p:nvSpPr>
          <p:spPr>
            <a:xfrm>
              <a:off x="2123801" y="3622106"/>
              <a:ext cx="1143193" cy="413142"/>
            </a:xfrm>
            <a:custGeom>
              <a:avLst/>
              <a:gdLst/>
              <a:ahLst/>
              <a:cxnLst/>
              <a:rect l="l" t="t" r="r" b="b"/>
              <a:pathLst>
                <a:path w="55441" h="20036" extrusionOk="0">
                  <a:moveTo>
                    <a:pt x="0" y="20035"/>
                  </a:moveTo>
                  <a:lnTo>
                    <a:pt x="0" y="17982"/>
                  </a:lnTo>
                  <a:lnTo>
                    <a:pt x="6526" y="17184"/>
                  </a:lnTo>
                  <a:lnTo>
                    <a:pt x="11030" y="1"/>
                  </a:lnTo>
                  <a:lnTo>
                    <a:pt x="44410" y="1"/>
                  </a:lnTo>
                  <a:lnTo>
                    <a:pt x="48911" y="17184"/>
                  </a:lnTo>
                  <a:lnTo>
                    <a:pt x="55441" y="17982"/>
                  </a:lnTo>
                  <a:lnTo>
                    <a:pt x="55441" y="20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68"/>
            <p:cNvSpPr/>
            <p:nvPr/>
          </p:nvSpPr>
          <p:spPr>
            <a:xfrm>
              <a:off x="990237" y="1260651"/>
              <a:ext cx="3410321" cy="2065402"/>
            </a:xfrm>
            <a:custGeom>
              <a:avLst/>
              <a:gdLst/>
              <a:ahLst/>
              <a:cxnLst/>
              <a:rect l="l" t="t" r="r" b="b"/>
              <a:pathLst>
                <a:path w="165389" h="100165" extrusionOk="0">
                  <a:moveTo>
                    <a:pt x="1" y="100165"/>
                  </a:moveTo>
                  <a:lnTo>
                    <a:pt x="1" y="3726"/>
                  </a:lnTo>
                  <a:cubicBezTo>
                    <a:pt x="1" y="1669"/>
                    <a:pt x="1670" y="0"/>
                    <a:pt x="3728" y="0"/>
                  </a:cubicBezTo>
                  <a:lnTo>
                    <a:pt x="161661" y="0"/>
                  </a:lnTo>
                  <a:cubicBezTo>
                    <a:pt x="163721" y="0"/>
                    <a:pt x="165388" y="1669"/>
                    <a:pt x="165388" y="3726"/>
                  </a:cubicBezTo>
                  <a:lnTo>
                    <a:pt x="165388" y="100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68"/>
            <p:cNvSpPr/>
            <p:nvPr/>
          </p:nvSpPr>
          <p:spPr>
            <a:xfrm>
              <a:off x="990225" y="3250054"/>
              <a:ext cx="3410321" cy="383348"/>
            </a:xfrm>
            <a:custGeom>
              <a:avLst/>
              <a:gdLst/>
              <a:ahLst/>
              <a:cxnLst/>
              <a:rect l="l" t="t" r="r" b="b"/>
              <a:pathLst>
                <a:path w="165389" h="14909" extrusionOk="0">
                  <a:moveTo>
                    <a:pt x="161661" y="14908"/>
                  </a:moveTo>
                  <a:lnTo>
                    <a:pt x="3728" y="14908"/>
                  </a:lnTo>
                  <a:cubicBezTo>
                    <a:pt x="1670" y="14908"/>
                    <a:pt x="1" y="13241"/>
                    <a:pt x="1" y="11182"/>
                  </a:cubicBezTo>
                  <a:lnTo>
                    <a:pt x="1" y="1"/>
                  </a:lnTo>
                  <a:lnTo>
                    <a:pt x="165388" y="1"/>
                  </a:lnTo>
                  <a:lnTo>
                    <a:pt x="165388" y="11182"/>
                  </a:lnTo>
                  <a:cubicBezTo>
                    <a:pt x="165388" y="13241"/>
                    <a:pt x="163719" y="14908"/>
                    <a:pt x="161661" y="149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8" name="Google Shape;2778;p68"/>
          <p:cNvGrpSpPr/>
          <p:nvPr/>
        </p:nvGrpSpPr>
        <p:grpSpPr>
          <a:xfrm>
            <a:off x="7701313" y="807163"/>
            <a:ext cx="663075" cy="208900"/>
            <a:chOff x="4476650" y="2527575"/>
            <a:chExt cx="663075" cy="208900"/>
          </a:xfrm>
        </p:grpSpPr>
        <p:sp>
          <p:nvSpPr>
            <p:cNvPr id="2779" name="Google Shape;2779;p68"/>
            <p:cNvSpPr/>
            <p:nvPr/>
          </p:nvSpPr>
          <p:spPr>
            <a:xfrm>
              <a:off x="4476650" y="2527575"/>
              <a:ext cx="663075" cy="208900"/>
            </a:xfrm>
            <a:custGeom>
              <a:avLst/>
              <a:gdLst/>
              <a:ahLst/>
              <a:cxnLst/>
              <a:rect l="l" t="t" r="r" b="b"/>
              <a:pathLst>
                <a:path w="26523" h="8356" fill="none" extrusionOk="0">
                  <a:moveTo>
                    <a:pt x="25616" y="7773"/>
                  </a:moveTo>
                  <a:cubicBezTo>
                    <a:pt x="26522" y="6186"/>
                    <a:pt x="25292" y="3077"/>
                    <a:pt x="23511" y="2656"/>
                  </a:cubicBezTo>
                  <a:cubicBezTo>
                    <a:pt x="21697" y="2203"/>
                    <a:pt x="19787" y="3304"/>
                    <a:pt x="18848" y="4858"/>
                  </a:cubicBezTo>
                  <a:cubicBezTo>
                    <a:pt x="17520" y="4276"/>
                    <a:pt x="17941" y="2138"/>
                    <a:pt x="17002" y="1037"/>
                  </a:cubicBezTo>
                  <a:cubicBezTo>
                    <a:pt x="16127" y="1"/>
                    <a:pt x="14379" y="325"/>
                    <a:pt x="13310" y="1199"/>
                  </a:cubicBezTo>
                  <a:cubicBezTo>
                    <a:pt x="12274" y="2073"/>
                    <a:pt x="11626" y="3336"/>
                    <a:pt x="10720" y="4340"/>
                  </a:cubicBezTo>
                  <a:cubicBezTo>
                    <a:pt x="9780" y="5344"/>
                    <a:pt x="8258" y="6057"/>
                    <a:pt x="7060" y="5409"/>
                  </a:cubicBezTo>
                  <a:cubicBezTo>
                    <a:pt x="6154" y="4891"/>
                    <a:pt x="5733" y="3757"/>
                    <a:pt x="4793" y="3239"/>
                  </a:cubicBezTo>
                  <a:cubicBezTo>
                    <a:pt x="3790" y="2689"/>
                    <a:pt x="2462" y="3110"/>
                    <a:pt x="1652" y="3919"/>
                  </a:cubicBezTo>
                  <a:cubicBezTo>
                    <a:pt x="843" y="4729"/>
                    <a:pt x="422" y="6704"/>
                    <a:pt x="1" y="7805"/>
                  </a:cubicBezTo>
                  <a:cubicBezTo>
                    <a:pt x="8679" y="8064"/>
                    <a:pt x="17390" y="8356"/>
                    <a:pt x="25616" y="777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68"/>
            <p:cNvSpPr/>
            <p:nvPr/>
          </p:nvSpPr>
          <p:spPr>
            <a:xfrm>
              <a:off x="5044175" y="2623125"/>
              <a:ext cx="49400" cy="61550"/>
            </a:xfrm>
            <a:custGeom>
              <a:avLst/>
              <a:gdLst/>
              <a:ahLst/>
              <a:cxnLst/>
              <a:rect l="l" t="t" r="r" b="b"/>
              <a:pathLst>
                <a:path w="1976" h="2462" fill="none" extrusionOk="0">
                  <a:moveTo>
                    <a:pt x="0" y="0"/>
                  </a:moveTo>
                  <a:cubicBezTo>
                    <a:pt x="1069" y="356"/>
                    <a:pt x="1846" y="1328"/>
                    <a:pt x="1976" y="246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68"/>
            <p:cNvSpPr/>
            <p:nvPr/>
          </p:nvSpPr>
          <p:spPr>
            <a:xfrm>
              <a:off x="4521175" y="2654700"/>
              <a:ext cx="23500" cy="29975"/>
            </a:xfrm>
            <a:custGeom>
              <a:avLst/>
              <a:gdLst/>
              <a:ahLst/>
              <a:cxnLst/>
              <a:rect l="l" t="t" r="r" b="b"/>
              <a:pathLst>
                <a:path w="940" h="1199" fill="none" extrusionOk="0">
                  <a:moveTo>
                    <a:pt x="1" y="1198"/>
                  </a:moveTo>
                  <a:lnTo>
                    <a:pt x="94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2" name="Google Shape;2782;p68"/>
          <p:cNvGrpSpPr/>
          <p:nvPr/>
        </p:nvGrpSpPr>
        <p:grpSpPr>
          <a:xfrm>
            <a:off x="6933838" y="1052650"/>
            <a:ext cx="931025" cy="307675"/>
            <a:chOff x="3667900" y="2004600"/>
            <a:chExt cx="931025" cy="307675"/>
          </a:xfrm>
        </p:grpSpPr>
        <p:sp>
          <p:nvSpPr>
            <p:cNvPr id="2783" name="Google Shape;2783;p68"/>
            <p:cNvSpPr/>
            <p:nvPr/>
          </p:nvSpPr>
          <p:spPr>
            <a:xfrm>
              <a:off x="3667900" y="2004600"/>
              <a:ext cx="931025" cy="307675"/>
            </a:xfrm>
            <a:custGeom>
              <a:avLst/>
              <a:gdLst/>
              <a:ahLst/>
              <a:cxnLst/>
              <a:rect l="l" t="t" r="r" b="b"/>
              <a:pathLst>
                <a:path w="37241" h="12307" fill="none" extrusionOk="0">
                  <a:moveTo>
                    <a:pt x="37241" y="12241"/>
                  </a:moveTo>
                  <a:cubicBezTo>
                    <a:pt x="37208" y="10525"/>
                    <a:pt x="34974" y="6801"/>
                    <a:pt x="33419" y="7513"/>
                  </a:cubicBezTo>
                  <a:cubicBezTo>
                    <a:pt x="32448" y="7967"/>
                    <a:pt x="31250" y="8971"/>
                    <a:pt x="30570" y="8161"/>
                  </a:cubicBezTo>
                  <a:cubicBezTo>
                    <a:pt x="30181" y="7675"/>
                    <a:pt x="30408" y="6963"/>
                    <a:pt x="30473" y="6315"/>
                  </a:cubicBezTo>
                  <a:cubicBezTo>
                    <a:pt x="30537" y="4923"/>
                    <a:pt x="29728" y="3660"/>
                    <a:pt x="28432" y="3142"/>
                  </a:cubicBezTo>
                  <a:cubicBezTo>
                    <a:pt x="27105" y="2688"/>
                    <a:pt x="25680" y="2883"/>
                    <a:pt x="24547" y="3725"/>
                  </a:cubicBezTo>
                  <a:cubicBezTo>
                    <a:pt x="23057" y="4761"/>
                    <a:pt x="21891" y="6769"/>
                    <a:pt x="20078" y="6542"/>
                  </a:cubicBezTo>
                  <a:cubicBezTo>
                    <a:pt x="17779" y="6283"/>
                    <a:pt x="17358" y="2850"/>
                    <a:pt x="15285" y="1846"/>
                  </a:cubicBezTo>
                  <a:cubicBezTo>
                    <a:pt x="11464" y="1"/>
                    <a:pt x="9521" y="6542"/>
                    <a:pt x="6218" y="7254"/>
                  </a:cubicBezTo>
                  <a:cubicBezTo>
                    <a:pt x="4793" y="7546"/>
                    <a:pt x="3271" y="7643"/>
                    <a:pt x="2105" y="8485"/>
                  </a:cubicBezTo>
                  <a:cubicBezTo>
                    <a:pt x="1166" y="9165"/>
                    <a:pt x="583" y="10201"/>
                    <a:pt x="97" y="11237"/>
                  </a:cubicBezTo>
                  <a:cubicBezTo>
                    <a:pt x="0" y="11432"/>
                    <a:pt x="195" y="11788"/>
                    <a:pt x="259" y="11594"/>
                  </a:cubicBezTo>
                  <a:cubicBezTo>
                    <a:pt x="6963" y="11464"/>
                    <a:pt x="13083" y="11723"/>
                    <a:pt x="19754" y="12209"/>
                  </a:cubicBezTo>
                  <a:cubicBezTo>
                    <a:pt x="21017" y="12306"/>
                    <a:pt x="37241" y="12047"/>
                    <a:pt x="37241" y="12241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68"/>
            <p:cNvSpPr/>
            <p:nvPr/>
          </p:nvSpPr>
          <p:spPr>
            <a:xfrm>
              <a:off x="4026525" y="2077475"/>
              <a:ext cx="55075" cy="91500"/>
            </a:xfrm>
            <a:custGeom>
              <a:avLst/>
              <a:gdLst/>
              <a:ahLst/>
              <a:cxnLst/>
              <a:rect l="l" t="t" r="r" b="b"/>
              <a:pathLst>
                <a:path w="2203" h="3660" fill="none" extrusionOk="0">
                  <a:moveTo>
                    <a:pt x="1" y="0"/>
                  </a:moveTo>
                  <a:cubicBezTo>
                    <a:pt x="1134" y="907"/>
                    <a:pt x="1912" y="2202"/>
                    <a:pt x="2203" y="365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85" name="Google Shape;2785;p68"/>
          <p:cNvSpPr/>
          <p:nvPr/>
        </p:nvSpPr>
        <p:spPr>
          <a:xfrm>
            <a:off x="7104325" y="926900"/>
            <a:ext cx="195950" cy="107700"/>
          </a:xfrm>
          <a:custGeom>
            <a:avLst/>
            <a:gdLst/>
            <a:ahLst/>
            <a:cxnLst/>
            <a:rect l="l" t="t" r="r" b="b"/>
            <a:pathLst>
              <a:path w="7838" h="4308" fill="none" extrusionOk="0">
                <a:moveTo>
                  <a:pt x="1" y="2008"/>
                </a:moveTo>
                <a:cubicBezTo>
                  <a:pt x="1782" y="1717"/>
                  <a:pt x="3498" y="2656"/>
                  <a:pt x="4243" y="4307"/>
                </a:cubicBezTo>
                <a:cubicBezTo>
                  <a:pt x="3984" y="2105"/>
                  <a:pt x="5635" y="130"/>
                  <a:pt x="7837" y="0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6" name="Google Shape;2786;p68"/>
          <p:cNvSpPr/>
          <p:nvPr/>
        </p:nvSpPr>
        <p:spPr>
          <a:xfrm>
            <a:off x="7468625" y="915575"/>
            <a:ext cx="122275" cy="91500"/>
          </a:xfrm>
          <a:custGeom>
            <a:avLst/>
            <a:gdLst/>
            <a:ahLst/>
            <a:cxnLst/>
            <a:rect l="l" t="t" r="r" b="b"/>
            <a:pathLst>
              <a:path w="4891" h="3660" fill="none" extrusionOk="0">
                <a:moveTo>
                  <a:pt x="1" y="2526"/>
                </a:moveTo>
                <a:cubicBezTo>
                  <a:pt x="972" y="2558"/>
                  <a:pt x="1911" y="2979"/>
                  <a:pt x="2592" y="3659"/>
                </a:cubicBezTo>
                <a:cubicBezTo>
                  <a:pt x="2624" y="2105"/>
                  <a:pt x="3498" y="680"/>
                  <a:pt x="4891" y="0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7" name="Google Shape;2787;p68"/>
          <p:cNvSpPr/>
          <p:nvPr/>
        </p:nvSpPr>
        <p:spPr>
          <a:xfrm>
            <a:off x="7312375" y="636250"/>
            <a:ext cx="122275" cy="92325"/>
          </a:xfrm>
          <a:custGeom>
            <a:avLst/>
            <a:gdLst/>
            <a:ahLst/>
            <a:cxnLst/>
            <a:rect l="l" t="t" r="r" b="b"/>
            <a:pathLst>
              <a:path w="4891" h="3693" fill="none" extrusionOk="0">
                <a:moveTo>
                  <a:pt x="1" y="2559"/>
                </a:moveTo>
                <a:cubicBezTo>
                  <a:pt x="972" y="2592"/>
                  <a:pt x="1912" y="3013"/>
                  <a:pt x="2592" y="3693"/>
                </a:cubicBezTo>
                <a:cubicBezTo>
                  <a:pt x="2624" y="2138"/>
                  <a:pt x="3498" y="713"/>
                  <a:pt x="489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D33786F8-4565-0095-7231-79C82B61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25" y="2447722"/>
            <a:ext cx="2023917" cy="663493"/>
          </a:xfrm>
        </p:spPr>
        <p:txBody>
          <a:bodyPr/>
          <a:lstStyle/>
          <a:p>
            <a:r>
              <a:rPr lang="ar-SA" dirty="0">
                <a:cs typeface="+mj-cs"/>
              </a:rPr>
              <a:t>مقطع تلاوة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0" name="Google Shape;2800;p69"/>
          <p:cNvGrpSpPr/>
          <p:nvPr/>
        </p:nvGrpSpPr>
        <p:grpSpPr>
          <a:xfrm>
            <a:off x="4348513" y="1416763"/>
            <a:ext cx="663075" cy="208900"/>
            <a:chOff x="4476650" y="2527575"/>
            <a:chExt cx="663075" cy="208900"/>
          </a:xfrm>
        </p:grpSpPr>
        <p:sp>
          <p:nvSpPr>
            <p:cNvPr id="2801" name="Google Shape;2801;p69"/>
            <p:cNvSpPr/>
            <p:nvPr/>
          </p:nvSpPr>
          <p:spPr>
            <a:xfrm>
              <a:off x="4476650" y="2527575"/>
              <a:ext cx="663075" cy="208900"/>
            </a:xfrm>
            <a:custGeom>
              <a:avLst/>
              <a:gdLst/>
              <a:ahLst/>
              <a:cxnLst/>
              <a:rect l="l" t="t" r="r" b="b"/>
              <a:pathLst>
                <a:path w="26523" h="8356" fill="none" extrusionOk="0">
                  <a:moveTo>
                    <a:pt x="25616" y="7773"/>
                  </a:moveTo>
                  <a:cubicBezTo>
                    <a:pt x="26522" y="6186"/>
                    <a:pt x="25292" y="3077"/>
                    <a:pt x="23511" y="2656"/>
                  </a:cubicBezTo>
                  <a:cubicBezTo>
                    <a:pt x="21697" y="2203"/>
                    <a:pt x="19787" y="3304"/>
                    <a:pt x="18848" y="4858"/>
                  </a:cubicBezTo>
                  <a:cubicBezTo>
                    <a:pt x="17520" y="4276"/>
                    <a:pt x="17941" y="2138"/>
                    <a:pt x="17002" y="1037"/>
                  </a:cubicBezTo>
                  <a:cubicBezTo>
                    <a:pt x="16127" y="1"/>
                    <a:pt x="14379" y="325"/>
                    <a:pt x="13310" y="1199"/>
                  </a:cubicBezTo>
                  <a:cubicBezTo>
                    <a:pt x="12274" y="2073"/>
                    <a:pt x="11626" y="3336"/>
                    <a:pt x="10720" y="4340"/>
                  </a:cubicBezTo>
                  <a:cubicBezTo>
                    <a:pt x="9780" y="5344"/>
                    <a:pt x="8258" y="6057"/>
                    <a:pt x="7060" y="5409"/>
                  </a:cubicBezTo>
                  <a:cubicBezTo>
                    <a:pt x="6154" y="4891"/>
                    <a:pt x="5733" y="3757"/>
                    <a:pt x="4793" y="3239"/>
                  </a:cubicBezTo>
                  <a:cubicBezTo>
                    <a:pt x="3790" y="2689"/>
                    <a:pt x="2462" y="3110"/>
                    <a:pt x="1652" y="3919"/>
                  </a:cubicBezTo>
                  <a:cubicBezTo>
                    <a:pt x="843" y="4729"/>
                    <a:pt x="422" y="6704"/>
                    <a:pt x="1" y="7805"/>
                  </a:cubicBezTo>
                  <a:cubicBezTo>
                    <a:pt x="8679" y="8064"/>
                    <a:pt x="17390" y="8356"/>
                    <a:pt x="25616" y="777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69"/>
            <p:cNvSpPr/>
            <p:nvPr/>
          </p:nvSpPr>
          <p:spPr>
            <a:xfrm>
              <a:off x="5044175" y="2623125"/>
              <a:ext cx="49400" cy="61550"/>
            </a:xfrm>
            <a:custGeom>
              <a:avLst/>
              <a:gdLst/>
              <a:ahLst/>
              <a:cxnLst/>
              <a:rect l="l" t="t" r="r" b="b"/>
              <a:pathLst>
                <a:path w="1976" h="2462" fill="none" extrusionOk="0">
                  <a:moveTo>
                    <a:pt x="0" y="0"/>
                  </a:moveTo>
                  <a:cubicBezTo>
                    <a:pt x="1069" y="356"/>
                    <a:pt x="1846" y="1328"/>
                    <a:pt x="1976" y="246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69"/>
            <p:cNvSpPr/>
            <p:nvPr/>
          </p:nvSpPr>
          <p:spPr>
            <a:xfrm>
              <a:off x="4521175" y="2654700"/>
              <a:ext cx="23500" cy="29975"/>
            </a:xfrm>
            <a:custGeom>
              <a:avLst/>
              <a:gdLst/>
              <a:ahLst/>
              <a:cxnLst/>
              <a:rect l="l" t="t" r="r" b="b"/>
              <a:pathLst>
                <a:path w="940" h="1199" fill="none" extrusionOk="0">
                  <a:moveTo>
                    <a:pt x="1" y="1198"/>
                  </a:moveTo>
                  <a:lnTo>
                    <a:pt x="940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4" name="Google Shape;2804;p69"/>
          <p:cNvGrpSpPr/>
          <p:nvPr/>
        </p:nvGrpSpPr>
        <p:grpSpPr>
          <a:xfrm>
            <a:off x="3581038" y="1662250"/>
            <a:ext cx="931025" cy="307675"/>
            <a:chOff x="3667900" y="2004600"/>
            <a:chExt cx="931025" cy="307675"/>
          </a:xfrm>
        </p:grpSpPr>
        <p:sp>
          <p:nvSpPr>
            <p:cNvPr id="2805" name="Google Shape;2805;p69"/>
            <p:cNvSpPr/>
            <p:nvPr/>
          </p:nvSpPr>
          <p:spPr>
            <a:xfrm>
              <a:off x="3667900" y="2004600"/>
              <a:ext cx="931025" cy="307675"/>
            </a:xfrm>
            <a:custGeom>
              <a:avLst/>
              <a:gdLst/>
              <a:ahLst/>
              <a:cxnLst/>
              <a:rect l="l" t="t" r="r" b="b"/>
              <a:pathLst>
                <a:path w="37241" h="12307" fill="none" extrusionOk="0">
                  <a:moveTo>
                    <a:pt x="37241" y="12241"/>
                  </a:moveTo>
                  <a:cubicBezTo>
                    <a:pt x="37208" y="10525"/>
                    <a:pt x="34974" y="6801"/>
                    <a:pt x="33419" y="7513"/>
                  </a:cubicBezTo>
                  <a:cubicBezTo>
                    <a:pt x="32448" y="7967"/>
                    <a:pt x="31250" y="8971"/>
                    <a:pt x="30570" y="8161"/>
                  </a:cubicBezTo>
                  <a:cubicBezTo>
                    <a:pt x="30181" y="7675"/>
                    <a:pt x="30408" y="6963"/>
                    <a:pt x="30473" y="6315"/>
                  </a:cubicBezTo>
                  <a:cubicBezTo>
                    <a:pt x="30537" y="4923"/>
                    <a:pt x="29728" y="3660"/>
                    <a:pt x="28432" y="3142"/>
                  </a:cubicBezTo>
                  <a:cubicBezTo>
                    <a:pt x="27105" y="2688"/>
                    <a:pt x="25680" y="2883"/>
                    <a:pt x="24547" y="3725"/>
                  </a:cubicBezTo>
                  <a:cubicBezTo>
                    <a:pt x="23057" y="4761"/>
                    <a:pt x="21891" y="6769"/>
                    <a:pt x="20078" y="6542"/>
                  </a:cubicBezTo>
                  <a:cubicBezTo>
                    <a:pt x="17779" y="6283"/>
                    <a:pt x="17358" y="2850"/>
                    <a:pt x="15285" y="1846"/>
                  </a:cubicBezTo>
                  <a:cubicBezTo>
                    <a:pt x="11464" y="1"/>
                    <a:pt x="9521" y="6542"/>
                    <a:pt x="6218" y="7254"/>
                  </a:cubicBezTo>
                  <a:cubicBezTo>
                    <a:pt x="4793" y="7546"/>
                    <a:pt x="3271" y="7643"/>
                    <a:pt x="2105" y="8485"/>
                  </a:cubicBezTo>
                  <a:cubicBezTo>
                    <a:pt x="1166" y="9165"/>
                    <a:pt x="583" y="10201"/>
                    <a:pt x="97" y="11237"/>
                  </a:cubicBezTo>
                  <a:cubicBezTo>
                    <a:pt x="0" y="11432"/>
                    <a:pt x="195" y="11788"/>
                    <a:pt x="259" y="11594"/>
                  </a:cubicBezTo>
                  <a:cubicBezTo>
                    <a:pt x="6963" y="11464"/>
                    <a:pt x="13083" y="11723"/>
                    <a:pt x="19754" y="12209"/>
                  </a:cubicBezTo>
                  <a:cubicBezTo>
                    <a:pt x="21017" y="12306"/>
                    <a:pt x="37241" y="12047"/>
                    <a:pt x="37241" y="12241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69"/>
            <p:cNvSpPr/>
            <p:nvPr/>
          </p:nvSpPr>
          <p:spPr>
            <a:xfrm>
              <a:off x="4026525" y="2077475"/>
              <a:ext cx="55075" cy="91500"/>
            </a:xfrm>
            <a:custGeom>
              <a:avLst/>
              <a:gdLst/>
              <a:ahLst/>
              <a:cxnLst/>
              <a:rect l="l" t="t" r="r" b="b"/>
              <a:pathLst>
                <a:path w="2203" h="3660" fill="none" extrusionOk="0">
                  <a:moveTo>
                    <a:pt x="1" y="0"/>
                  </a:moveTo>
                  <a:cubicBezTo>
                    <a:pt x="1134" y="907"/>
                    <a:pt x="1912" y="2202"/>
                    <a:pt x="2203" y="3659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07" name="Google Shape;2807;p69"/>
          <p:cNvSpPr/>
          <p:nvPr/>
        </p:nvSpPr>
        <p:spPr>
          <a:xfrm>
            <a:off x="3751525" y="1536500"/>
            <a:ext cx="195950" cy="107700"/>
          </a:xfrm>
          <a:custGeom>
            <a:avLst/>
            <a:gdLst/>
            <a:ahLst/>
            <a:cxnLst/>
            <a:rect l="l" t="t" r="r" b="b"/>
            <a:pathLst>
              <a:path w="7838" h="4308" fill="none" extrusionOk="0">
                <a:moveTo>
                  <a:pt x="1" y="2008"/>
                </a:moveTo>
                <a:cubicBezTo>
                  <a:pt x="1782" y="1717"/>
                  <a:pt x="3498" y="2656"/>
                  <a:pt x="4243" y="4307"/>
                </a:cubicBezTo>
                <a:cubicBezTo>
                  <a:pt x="3984" y="2105"/>
                  <a:pt x="5635" y="130"/>
                  <a:pt x="7837" y="0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8" name="Google Shape;2808;p69"/>
          <p:cNvSpPr/>
          <p:nvPr/>
        </p:nvSpPr>
        <p:spPr>
          <a:xfrm>
            <a:off x="4115825" y="1525175"/>
            <a:ext cx="122275" cy="91500"/>
          </a:xfrm>
          <a:custGeom>
            <a:avLst/>
            <a:gdLst/>
            <a:ahLst/>
            <a:cxnLst/>
            <a:rect l="l" t="t" r="r" b="b"/>
            <a:pathLst>
              <a:path w="4891" h="3660" fill="none" extrusionOk="0">
                <a:moveTo>
                  <a:pt x="1" y="2526"/>
                </a:moveTo>
                <a:cubicBezTo>
                  <a:pt x="972" y="2558"/>
                  <a:pt x="1911" y="2979"/>
                  <a:pt x="2592" y="3659"/>
                </a:cubicBezTo>
                <a:cubicBezTo>
                  <a:pt x="2624" y="2105"/>
                  <a:pt x="3498" y="680"/>
                  <a:pt x="4891" y="0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9" name="Google Shape;2809;p69"/>
          <p:cNvSpPr/>
          <p:nvPr/>
        </p:nvSpPr>
        <p:spPr>
          <a:xfrm>
            <a:off x="3959575" y="1245850"/>
            <a:ext cx="122275" cy="92325"/>
          </a:xfrm>
          <a:custGeom>
            <a:avLst/>
            <a:gdLst/>
            <a:ahLst/>
            <a:cxnLst/>
            <a:rect l="l" t="t" r="r" b="b"/>
            <a:pathLst>
              <a:path w="4891" h="3693" fill="none" extrusionOk="0">
                <a:moveTo>
                  <a:pt x="1" y="2559"/>
                </a:moveTo>
                <a:cubicBezTo>
                  <a:pt x="972" y="2592"/>
                  <a:pt x="1912" y="3013"/>
                  <a:pt x="2592" y="3693"/>
                </a:cubicBezTo>
                <a:cubicBezTo>
                  <a:pt x="2624" y="2138"/>
                  <a:pt x="3498" y="713"/>
                  <a:pt x="4891" y="1"/>
                </a:cubicBez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E217F0-6F38-F1E3-355C-14375510D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3939663" y="1338174"/>
            <a:ext cx="4704666" cy="1526945"/>
          </a:xfrm>
        </p:spPr>
        <p:txBody>
          <a:bodyPr/>
          <a:lstStyle/>
          <a:p>
            <a:pPr algn="r"/>
            <a:r>
              <a:rPr lang="ar-SA" sz="4000" dirty="0">
                <a:cs typeface="+mj-cs"/>
              </a:rPr>
              <a:t>القيمة :</a:t>
            </a:r>
            <a:br>
              <a:rPr lang="ar-SA" sz="4000" dirty="0">
                <a:cs typeface="+mj-cs"/>
              </a:rPr>
            </a:br>
            <a:r>
              <a:rPr lang="ar-SA" sz="4000" dirty="0">
                <a:cs typeface="+mj-cs"/>
              </a:rPr>
              <a:t>تعظيم القرآن الكريم</a:t>
            </a:r>
            <a:endParaRPr lang="ar-SA" sz="40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FA2C0FD-F855-89C2-EAAB-A2AD6F6818E7}"/>
              </a:ext>
            </a:extLst>
          </p:cNvPr>
          <p:cNvSpPr txBox="1"/>
          <p:nvPr/>
        </p:nvSpPr>
        <p:spPr>
          <a:xfrm>
            <a:off x="3488985" y="3063445"/>
            <a:ext cx="329184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المظاهر السلوكية:</a:t>
            </a:r>
          </a:p>
          <a:p>
            <a:r>
              <a:rPr lang="ar-SA" sz="2400" dirty="0"/>
              <a:t>1- اقرأ القرآن الكريم بتدبر</a:t>
            </a:r>
          </a:p>
          <a:p>
            <a:r>
              <a:rPr lang="ar-SA" sz="2400" dirty="0"/>
              <a:t>2- أطبق </a:t>
            </a:r>
            <a:r>
              <a:rPr lang="ar-SA" sz="2400" dirty="0" err="1"/>
              <a:t>ماجاء</a:t>
            </a:r>
            <a:r>
              <a:rPr lang="ar-SA" sz="2400" dirty="0"/>
              <a:t> في القرآن الكريم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" name="Google Shape;1884;p39"/>
          <p:cNvSpPr txBox="1">
            <a:spLocks noGrp="1"/>
          </p:cNvSpPr>
          <p:nvPr>
            <p:ph type="title"/>
          </p:nvPr>
        </p:nvSpPr>
        <p:spPr>
          <a:xfrm>
            <a:off x="728400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KW" dirty="0">
                <a:cs typeface="+mj-cs"/>
              </a:rPr>
              <a:t>التمهيد </a:t>
            </a:r>
            <a:endParaRPr dirty="0">
              <a:cs typeface="+mj-cs"/>
            </a:endParaRPr>
          </a:p>
        </p:txBody>
      </p:sp>
      <p:sp>
        <p:nvSpPr>
          <p:cNvPr id="1885" name="Google Shape;1885;p39"/>
          <p:cNvSpPr txBox="1">
            <a:spLocks noGrp="1"/>
          </p:cNvSpPr>
          <p:nvPr>
            <p:ph type="body" idx="1"/>
          </p:nvPr>
        </p:nvSpPr>
        <p:spPr>
          <a:xfrm>
            <a:off x="728375" y="1152475"/>
            <a:ext cx="7687200" cy="13381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KW" sz="2400" dirty="0">
                <a:solidFill>
                  <a:schemeClr val="accent5"/>
                </a:solidFill>
                <a:latin typeface="Barlow Medium"/>
                <a:ea typeface="Barlow Medium"/>
                <a:cs typeface="+mj-cs"/>
                <a:sym typeface="Barlow Medium"/>
              </a:rPr>
              <a:t>لم تخل أمة من الأمم من وجود الرسل و الأنبياء الذين بعثهم الله تعالى لهدايتها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KW" sz="2400" dirty="0">
                <a:solidFill>
                  <a:srgbClr val="FF0000"/>
                </a:solidFill>
                <a:cs typeface="+mj-cs"/>
              </a:rPr>
              <a:t>قال تعالى : ( كان الناس أمة واحده فبعث الله النبيين مبشرين و منذرين و أنزل معهم الكتاب بالحق ليحكم بين الناس فيما اختلفوا فيه ..)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ar-KW" dirty="0">
              <a:solidFill>
                <a:schemeClr val="accent5"/>
              </a:solidFill>
              <a:latin typeface="Barlow Medium"/>
              <a:ea typeface="Barlow Medium"/>
              <a:cs typeface="+mj-cs"/>
              <a:sym typeface="Barlow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accent5"/>
              </a:solidFill>
              <a:latin typeface="Barlow Medium"/>
              <a:ea typeface="Barlow Medium"/>
              <a:cs typeface="+mj-cs"/>
              <a:sym typeface="Barlow Medium"/>
            </a:endParaRPr>
          </a:p>
        </p:txBody>
      </p:sp>
      <p:cxnSp>
        <p:nvCxnSpPr>
          <p:cNvPr id="4" name="موصل: منحني 3">
            <a:extLst>
              <a:ext uri="{FF2B5EF4-FFF2-40B4-BE49-F238E27FC236}">
                <a16:creationId xmlns:a16="http://schemas.microsoft.com/office/drawing/2014/main" id="{15FFBBDA-8013-B9D5-A3FC-CD6D894A598E}"/>
              </a:ext>
            </a:extLst>
          </p:cNvPr>
          <p:cNvCxnSpPr>
            <a:cxnSpLocks/>
          </p:cNvCxnSpPr>
          <p:nvPr/>
        </p:nvCxnSpPr>
        <p:spPr>
          <a:xfrm>
            <a:off x="1375954" y="2222081"/>
            <a:ext cx="1584960" cy="85344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4CD525A8-0E58-B9F1-51E6-E194DC658F32}"/>
              </a:ext>
            </a:extLst>
          </p:cNvPr>
          <p:cNvSpPr/>
          <p:nvPr/>
        </p:nvSpPr>
        <p:spPr>
          <a:xfrm>
            <a:off x="2751911" y="2978331"/>
            <a:ext cx="4197531" cy="1634644"/>
          </a:xfrm>
          <a:prstGeom prst="ellipse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لماذا أنزل الله تعالى الرسل ؟ </a:t>
            </a:r>
            <a:endParaRPr lang="ar-SA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CCB4"/>
        </a:solidFill>
        <a:effectLst/>
      </p:bgPr>
    </p:bg>
    <p:spTree>
      <p:nvGrpSpPr>
        <p:cNvPr id="1" name="Shape 1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" name="Google Shape;1890;p40"/>
          <p:cNvSpPr txBox="1">
            <a:spLocks noGrp="1"/>
          </p:cNvSpPr>
          <p:nvPr>
            <p:ph type="title"/>
          </p:nvPr>
        </p:nvSpPr>
        <p:spPr>
          <a:xfrm>
            <a:off x="2369400" y="1012038"/>
            <a:ext cx="5115433" cy="883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KW" sz="8000" dirty="0">
                <a:cs typeface="+mj-cs"/>
              </a:rPr>
              <a:t>الكتب السماوية</a:t>
            </a:r>
            <a:endParaRPr sz="8000" dirty="0">
              <a:cs typeface="+mj-cs"/>
            </a:endParaRPr>
          </a:p>
        </p:txBody>
      </p:sp>
      <p:sp>
        <p:nvSpPr>
          <p:cNvPr id="1892" name="Google Shape;1892;p40"/>
          <p:cNvSpPr/>
          <p:nvPr/>
        </p:nvSpPr>
        <p:spPr>
          <a:xfrm rot="252558" flipH="1">
            <a:off x="7311366" y="2713832"/>
            <a:ext cx="95550" cy="146550"/>
          </a:xfrm>
          <a:custGeom>
            <a:avLst/>
            <a:gdLst/>
            <a:ahLst/>
            <a:cxnLst/>
            <a:rect l="l" t="t" r="r" b="b"/>
            <a:pathLst>
              <a:path w="3822" h="5862" fill="none" extrusionOk="0">
                <a:moveTo>
                  <a:pt x="3822" y="2850"/>
                </a:moveTo>
                <a:cubicBezTo>
                  <a:pt x="2753" y="2105"/>
                  <a:pt x="2235" y="1198"/>
                  <a:pt x="1749" y="0"/>
                </a:cubicBezTo>
                <a:cubicBezTo>
                  <a:pt x="1296" y="1295"/>
                  <a:pt x="842" y="2202"/>
                  <a:pt x="0" y="2688"/>
                </a:cubicBezTo>
                <a:cubicBezTo>
                  <a:pt x="875" y="3530"/>
                  <a:pt x="1490" y="4631"/>
                  <a:pt x="1684" y="5861"/>
                </a:cubicBezTo>
                <a:cubicBezTo>
                  <a:pt x="1749" y="4469"/>
                  <a:pt x="2591" y="3530"/>
                  <a:pt x="3822" y="2850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3" name="Google Shape;1893;p40"/>
          <p:cNvSpPr/>
          <p:nvPr/>
        </p:nvSpPr>
        <p:spPr>
          <a:xfrm rot="252558" flipH="1">
            <a:off x="7490054" y="2481011"/>
            <a:ext cx="95550" cy="145750"/>
          </a:xfrm>
          <a:custGeom>
            <a:avLst/>
            <a:gdLst/>
            <a:ahLst/>
            <a:cxnLst/>
            <a:rect l="l" t="t" r="r" b="b"/>
            <a:pathLst>
              <a:path w="3822" h="5830" fill="none" extrusionOk="0">
                <a:moveTo>
                  <a:pt x="3821" y="2850"/>
                </a:moveTo>
                <a:cubicBezTo>
                  <a:pt x="2753" y="2073"/>
                  <a:pt x="2235" y="1198"/>
                  <a:pt x="1749" y="0"/>
                </a:cubicBezTo>
                <a:cubicBezTo>
                  <a:pt x="1296" y="1263"/>
                  <a:pt x="842" y="2202"/>
                  <a:pt x="0" y="2688"/>
                </a:cubicBezTo>
                <a:cubicBezTo>
                  <a:pt x="875" y="3530"/>
                  <a:pt x="1490" y="4631"/>
                  <a:pt x="1684" y="5829"/>
                </a:cubicBezTo>
                <a:cubicBezTo>
                  <a:pt x="1749" y="4469"/>
                  <a:pt x="2591" y="3530"/>
                  <a:pt x="3821" y="2850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4" name="Google Shape;1894;p40"/>
          <p:cNvSpPr/>
          <p:nvPr/>
        </p:nvSpPr>
        <p:spPr>
          <a:xfrm rot="252558" flipH="1">
            <a:off x="7134980" y="2770504"/>
            <a:ext cx="112550" cy="172475"/>
          </a:xfrm>
          <a:custGeom>
            <a:avLst/>
            <a:gdLst/>
            <a:ahLst/>
            <a:cxnLst/>
            <a:rect l="l" t="t" r="r" b="b"/>
            <a:pathLst>
              <a:path w="4502" h="6899" fill="none" extrusionOk="0">
                <a:moveTo>
                  <a:pt x="4501" y="3369"/>
                </a:moveTo>
                <a:cubicBezTo>
                  <a:pt x="3271" y="2462"/>
                  <a:pt x="2656" y="1393"/>
                  <a:pt x="2073" y="1"/>
                </a:cubicBezTo>
                <a:cubicBezTo>
                  <a:pt x="1522" y="1490"/>
                  <a:pt x="1004" y="2591"/>
                  <a:pt x="0" y="3174"/>
                </a:cubicBezTo>
                <a:cubicBezTo>
                  <a:pt x="1069" y="4243"/>
                  <a:pt x="1878" y="5700"/>
                  <a:pt x="2008" y="6898"/>
                </a:cubicBezTo>
                <a:cubicBezTo>
                  <a:pt x="2073" y="5279"/>
                  <a:pt x="3077" y="4178"/>
                  <a:pt x="4501" y="3369"/>
                </a:cubicBezTo>
                <a:close/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5" name="Google Shape;1895;p40"/>
          <p:cNvSpPr/>
          <p:nvPr/>
        </p:nvSpPr>
        <p:spPr>
          <a:xfrm rot="252558" flipH="1">
            <a:off x="7112921" y="2413313"/>
            <a:ext cx="132800" cy="207274"/>
          </a:xfrm>
          <a:custGeom>
            <a:avLst/>
            <a:gdLst/>
            <a:ahLst/>
            <a:cxnLst/>
            <a:rect l="l" t="t" r="r" b="b"/>
            <a:pathLst>
              <a:path w="5312" h="8291" fill="none" extrusionOk="0">
                <a:moveTo>
                  <a:pt x="1" y="4146"/>
                </a:moveTo>
                <a:cubicBezTo>
                  <a:pt x="1426" y="3142"/>
                  <a:pt x="2527" y="1684"/>
                  <a:pt x="3077" y="1"/>
                </a:cubicBezTo>
                <a:cubicBezTo>
                  <a:pt x="3142" y="1749"/>
                  <a:pt x="3984" y="3368"/>
                  <a:pt x="5312" y="4502"/>
                </a:cubicBezTo>
                <a:cubicBezTo>
                  <a:pt x="3854" y="5182"/>
                  <a:pt x="2883" y="6639"/>
                  <a:pt x="2786" y="8291"/>
                </a:cubicBezTo>
                <a:lnTo>
                  <a:pt x="875" y="4146"/>
                </a:lnTo>
              </a:path>
            </a:pathLst>
          </a:custGeom>
          <a:noFill/>
          <a:ln w="153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74794C3-4A43-D5EA-BA37-29C756356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751" y="2172729"/>
            <a:ext cx="5361900" cy="883979"/>
          </a:xfrm>
        </p:spPr>
        <p:txBody>
          <a:bodyPr/>
          <a:lstStyle/>
          <a:p>
            <a:r>
              <a:rPr lang="ar-KW" sz="3200" dirty="0">
                <a:cs typeface="+mj-cs"/>
              </a:rPr>
              <a:t>هي الكتب التي أنزلها الله تعالى  على رسله بواسطة الوحي رحمة للخلق و </a:t>
            </a:r>
            <a:r>
              <a:rPr lang="ar-KW" sz="3200" dirty="0" err="1">
                <a:cs typeface="+mj-cs"/>
              </a:rPr>
              <a:t>هدايه</a:t>
            </a:r>
            <a:r>
              <a:rPr lang="ar-KW" sz="3200" dirty="0">
                <a:cs typeface="+mj-cs"/>
              </a:rPr>
              <a:t> لهم </a:t>
            </a:r>
            <a:endParaRPr lang="ar-SA" sz="3200" dirty="0">
              <a:cs typeface="+mj-cs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90EAFD3-237C-D507-2CEB-68935FECF585}"/>
              </a:ext>
            </a:extLst>
          </p:cNvPr>
          <p:cNvSpPr txBox="1"/>
          <p:nvPr/>
        </p:nvSpPr>
        <p:spPr>
          <a:xfrm>
            <a:off x="2513821" y="3479175"/>
            <a:ext cx="447583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000" dirty="0">
                <a:solidFill>
                  <a:schemeClr val="bg1"/>
                </a:solidFill>
              </a:rPr>
              <a:t>عددها : لا يعلم عدد الكتب السماوية إلا الله و لقد ذكر القرآن خمسة منها و هي : التوراة و الانجيل و الزبور و صحف إبراهيم وموسى و القرآن الكريم </a:t>
            </a:r>
            <a:endParaRPr lang="ar-SA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" name="Google Shape;1939;p43"/>
          <p:cNvSpPr/>
          <p:nvPr/>
        </p:nvSpPr>
        <p:spPr>
          <a:xfrm>
            <a:off x="728375" y="1489002"/>
            <a:ext cx="1471769" cy="1066706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0" name="Google Shape;1940;p43"/>
          <p:cNvSpPr/>
          <p:nvPr/>
        </p:nvSpPr>
        <p:spPr>
          <a:xfrm rot="-794313">
            <a:off x="6058699" y="3742168"/>
            <a:ext cx="3647056" cy="2197818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1" name="Google Shape;1941;p43"/>
          <p:cNvGrpSpPr/>
          <p:nvPr/>
        </p:nvGrpSpPr>
        <p:grpSpPr>
          <a:xfrm rot="-1758364">
            <a:off x="6887733" y="3693609"/>
            <a:ext cx="835494" cy="1518405"/>
            <a:chOff x="2999200" y="4078725"/>
            <a:chExt cx="735925" cy="1337450"/>
          </a:xfrm>
        </p:grpSpPr>
        <p:sp>
          <p:nvSpPr>
            <p:cNvPr id="1942" name="Google Shape;1942;p43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43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43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3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3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3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3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3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3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3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3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3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3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3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3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3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3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3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3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3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3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3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3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3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3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3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3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3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3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3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2" name="Google Shape;1972;p43"/>
          <p:cNvSpPr txBox="1">
            <a:spLocks noGrp="1"/>
          </p:cNvSpPr>
          <p:nvPr>
            <p:ph type="title"/>
          </p:nvPr>
        </p:nvSpPr>
        <p:spPr>
          <a:xfrm>
            <a:off x="2400520" y="2346983"/>
            <a:ext cx="2844846" cy="16593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حل نشاط الأول في الكتاب المدرسي ص 19</a:t>
            </a:r>
            <a:endParaRPr dirty="0">
              <a:cs typeface="+mj-cs"/>
            </a:endParaRPr>
          </a:p>
        </p:txBody>
      </p:sp>
      <p:sp>
        <p:nvSpPr>
          <p:cNvPr id="1973" name="Google Shape;1973;p43"/>
          <p:cNvSpPr txBox="1">
            <a:spLocks noGrp="1"/>
          </p:cNvSpPr>
          <p:nvPr>
            <p:ph type="title" idx="2"/>
          </p:nvPr>
        </p:nvSpPr>
        <p:spPr>
          <a:xfrm>
            <a:off x="1006414" y="1601443"/>
            <a:ext cx="109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1975" name="Google Shape;1975;p43"/>
          <p:cNvGrpSpPr/>
          <p:nvPr/>
        </p:nvGrpSpPr>
        <p:grpSpPr>
          <a:xfrm rot="-1053183">
            <a:off x="2747333" y="1031968"/>
            <a:ext cx="772571" cy="754973"/>
            <a:chOff x="2322274" y="2045276"/>
            <a:chExt cx="563752" cy="550961"/>
          </a:xfrm>
        </p:grpSpPr>
        <p:sp>
          <p:nvSpPr>
            <p:cNvPr id="1976" name="Google Shape;1976;p43"/>
            <p:cNvSpPr/>
            <p:nvPr/>
          </p:nvSpPr>
          <p:spPr>
            <a:xfrm rot="1152519" flipH="1">
              <a:off x="2536201" y="2399205"/>
              <a:ext cx="95547" cy="146546"/>
            </a:xfrm>
            <a:custGeom>
              <a:avLst/>
              <a:gdLst/>
              <a:ahLst/>
              <a:cxnLst/>
              <a:rect l="l" t="t" r="r" b="b"/>
              <a:pathLst>
                <a:path w="3822" h="5862" fill="none" extrusionOk="0">
                  <a:moveTo>
                    <a:pt x="3822" y="2850"/>
                  </a:moveTo>
                  <a:cubicBezTo>
                    <a:pt x="2753" y="2105"/>
                    <a:pt x="2235" y="1198"/>
                    <a:pt x="1749" y="0"/>
                  </a:cubicBezTo>
                  <a:cubicBezTo>
                    <a:pt x="1296" y="1295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61"/>
                  </a:cubicBezTo>
                  <a:cubicBezTo>
                    <a:pt x="1749" y="4469"/>
                    <a:pt x="2591" y="3530"/>
                    <a:pt x="3822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3"/>
            <p:cNvSpPr/>
            <p:nvPr/>
          </p:nvSpPr>
          <p:spPr>
            <a:xfrm rot="1152519" flipH="1">
              <a:off x="2769163" y="2220579"/>
              <a:ext cx="95547" cy="145746"/>
            </a:xfrm>
            <a:custGeom>
              <a:avLst/>
              <a:gdLst/>
              <a:ahLst/>
              <a:cxnLst/>
              <a:rect l="l" t="t" r="r" b="b"/>
              <a:pathLst>
                <a:path w="3822" h="5830" fill="none" extrusionOk="0">
                  <a:moveTo>
                    <a:pt x="3821" y="2850"/>
                  </a:moveTo>
                  <a:cubicBezTo>
                    <a:pt x="2753" y="2073"/>
                    <a:pt x="2235" y="1198"/>
                    <a:pt x="1749" y="0"/>
                  </a:cubicBezTo>
                  <a:cubicBezTo>
                    <a:pt x="1296" y="1263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29"/>
                  </a:cubicBezTo>
                  <a:cubicBezTo>
                    <a:pt x="1749" y="4469"/>
                    <a:pt x="2591" y="3530"/>
                    <a:pt x="3821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3"/>
            <p:cNvSpPr/>
            <p:nvPr/>
          </p:nvSpPr>
          <p:spPr>
            <a:xfrm rot="1152519" flipH="1">
              <a:off x="2347513" y="2410053"/>
              <a:ext cx="112547" cy="172470"/>
            </a:xfrm>
            <a:custGeom>
              <a:avLst/>
              <a:gdLst/>
              <a:ahLst/>
              <a:cxnLst/>
              <a:rect l="l" t="t" r="r" b="b"/>
              <a:pathLst>
                <a:path w="4502" h="6899" fill="none" extrusionOk="0">
                  <a:moveTo>
                    <a:pt x="4501" y="3369"/>
                  </a:moveTo>
                  <a:cubicBezTo>
                    <a:pt x="3271" y="2462"/>
                    <a:pt x="2656" y="1393"/>
                    <a:pt x="2073" y="1"/>
                  </a:cubicBezTo>
                  <a:cubicBezTo>
                    <a:pt x="1522" y="1490"/>
                    <a:pt x="1004" y="2591"/>
                    <a:pt x="0" y="3174"/>
                  </a:cubicBezTo>
                  <a:cubicBezTo>
                    <a:pt x="1069" y="4243"/>
                    <a:pt x="1878" y="5700"/>
                    <a:pt x="2008" y="6898"/>
                  </a:cubicBezTo>
                  <a:cubicBezTo>
                    <a:pt x="2073" y="5279"/>
                    <a:pt x="3077" y="4178"/>
                    <a:pt x="4501" y="3369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3"/>
            <p:cNvSpPr/>
            <p:nvPr/>
          </p:nvSpPr>
          <p:spPr>
            <a:xfrm rot="1152519" flipH="1">
              <a:off x="2413806" y="2061352"/>
              <a:ext cx="132796" cy="207269"/>
            </a:xfrm>
            <a:custGeom>
              <a:avLst/>
              <a:gdLst/>
              <a:ahLst/>
              <a:cxnLst/>
              <a:rect l="l" t="t" r="r" b="b"/>
              <a:pathLst>
                <a:path w="5312" h="8291" fill="none" extrusionOk="0">
                  <a:moveTo>
                    <a:pt x="1" y="4146"/>
                  </a:moveTo>
                  <a:cubicBezTo>
                    <a:pt x="1426" y="3142"/>
                    <a:pt x="2527" y="1684"/>
                    <a:pt x="3077" y="1"/>
                  </a:cubicBezTo>
                  <a:cubicBezTo>
                    <a:pt x="3142" y="1749"/>
                    <a:pt x="3984" y="3368"/>
                    <a:pt x="5312" y="4502"/>
                  </a:cubicBezTo>
                  <a:cubicBezTo>
                    <a:pt x="3854" y="5182"/>
                    <a:pt x="2883" y="6639"/>
                    <a:pt x="2786" y="8291"/>
                  </a:cubicBezTo>
                  <a:lnTo>
                    <a:pt x="875" y="4146"/>
                  </a:lnTo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0" name="Google Shape;1980;p43"/>
          <p:cNvGrpSpPr/>
          <p:nvPr/>
        </p:nvGrpSpPr>
        <p:grpSpPr>
          <a:xfrm rot="-1501947" flipH="1">
            <a:off x="7914124" y="3859221"/>
            <a:ext cx="521180" cy="1326508"/>
            <a:chOff x="2536925" y="4284225"/>
            <a:chExt cx="459050" cy="1168375"/>
          </a:xfrm>
        </p:grpSpPr>
        <p:sp>
          <p:nvSpPr>
            <p:cNvPr id="1981" name="Google Shape;1981;p43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3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3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3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3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3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3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3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3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3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" name="رسم 8" descr="ساعة خطوط عريضة">
            <a:extLst>
              <a:ext uri="{FF2B5EF4-FFF2-40B4-BE49-F238E27FC236}">
                <a16:creationId xmlns:a16="http://schemas.microsoft.com/office/drawing/2014/main" id="{2C78F29C-E349-0628-7A7C-CF95B14E7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1885" y="655392"/>
            <a:ext cx="1539168" cy="1539168"/>
          </a:xfrm>
          <a:prstGeom prst="rect">
            <a:avLst/>
          </a:prstGeom>
        </p:spPr>
      </p:pic>
      <p:pic>
        <p:nvPicPr>
          <p:cNvPr id="11" name="رسم 10" descr="كتب مع تعبئة خالصة">
            <a:extLst>
              <a:ext uri="{FF2B5EF4-FFF2-40B4-BE49-F238E27FC236}">
                <a16:creationId xmlns:a16="http://schemas.microsoft.com/office/drawing/2014/main" id="{194AF52A-315D-A524-A42A-267ABDC04C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693" y="3262634"/>
            <a:ext cx="1142383" cy="11423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" name="Google Shape;1900;p41"/>
          <p:cNvSpPr/>
          <p:nvPr/>
        </p:nvSpPr>
        <p:spPr>
          <a:xfrm>
            <a:off x="507450" y="2984134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1" name="Google Shape;1901;p41"/>
          <p:cNvSpPr/>
          <p:nvPr/>
        </p:nvSpPr>
        <p:spPr>
          <a:xfrm>
            <a:off x="4698450" y="2984134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2" name="Google Shape;1902;p41"/>
          <p:cNvSpPr/>
          <p:nvPr/>
        </p:nvSpPr>
        <p:spPr>
          <a:xfrm>
            <a:off x="2622000" y="1298171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3" name="Google Shape;1903;p41"/>
          <p:cNvSpPr txBox="1">
            <a:spLocks noGrp="1"/>
          </p:cNvSpPr>
          <p:nvPr>
            <p:ph type="title"/>
          </p:nvPr>
        </p:nvSpPr>
        <p:spPr>
          <a:xfrm>
            <a:off x="720000" y="530525"/>
            <a:ext cx="77040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KW" dirty="0">
                <a:cs typeface="+mj-cs"/>
              </a:rPr>
              <a:t>واجبي نحو الكتب السماوية</a:t>
            </a:r>
            <a:r>
              <a:rPr lang="en" dirty="0">
                <a:cs typeface="+mj-cs"/>
              </a:rPr>
              <a:t> </a:t>
            </a:r>
            <a:endParaRPr dirty="0">
              <a:cs typeface="+mj-cs"/>
            </a:endParaRPr>
          </a:p>
        </p:txBody>
      </p:sp>
      <p:sp>
        <p:nvSpPr>
          <p:cNvPr id="1904" name="Google Shape;1904;p41"/>
          <p:cNvSpPr txBox="1">
            <a:spLocks noGrp="1"/>
          </p:cNvSpPr>
          <p:nvPr>
            <p:ph type="title" idx="2"/>
          </p:nvPr>
        </p:nvSpPr>
        <p:spPr>
          <a:xfrm>
            <a:off x="3677247" y="1279100"/>
            <a:ext cx="2642400" cy="7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KW" dirty="0">
                <a:latin typeface="+mn-lt"/>
                <a:cs typeface="+mj-cs"/>
              </a:rPr>
              <a:t>الايمان بأن أصولها صحيحة منزلة من عند الله تعالى </a:t>
            </a:r>
            <a:endParaRPr dirty="0">
              <a:latin typeface="+mn-lt"/>
              <a:cs typeface="+mj-cs"/>
            </a:endParaRPr>
          </a:p>
        </p:txBody>
      </p:sp>
      <p:sp>
        <p:nvSpPr>
          <p:cNvPr id="1906" name="Google Shape;1906;p41"/>
          <p:cNvSpPr txBox="1">
            <a:spLocks noGrp="1"/>
          </p:cNvSpPr>
          <p:nvPr>
            <p:ph type="title" idx="7"/>
          </p:nvPr>
        </p:nvSpPr>
        <p:spPr>
          <a:xfrm>
            <a:off x="2846572" y="1409300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907" name="Google Shape;1907;p41"/>
          <p:cNvSpPr txBox="1">
            <a:spLocks noGrp="1"/>
          </p:cNvSpPr>
          <p:nvPr>
            <p:ph type="title" idx="8"/>
          </p:nvPr>
        </p:nvSpPr>
        <p:spPr>
          <a:xfrm>
            <a:off x="4928872" y="3079675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908" name="Google Shape;1908;p41"/>
          <p:cNvSpPr txBox="1">
            <a:spLocks noGrp="1"/>
          </p:cNvSpPr>
          <p:nvPr>
            <p:ph type="title" idx="9"/>
          </p:nvPr>
        </p:nvSpPr>
        <p:spPr>
          <a:xfrm>
            <a:off x="723317" y="3094375"/>
            <a:ext cx="6483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909" name="Google Shape;1909;p41"/>
          <p:cNvSpPr txBox="1">
            <a:spLocks noGrp="1"/>
          </p:cNvSpPr>
          <p:nvPr>
            <p:ph type="title" idx="3"/>
          </p:nvPr>
        </p:nvSpPr>
        <p:spPr>
          <a:xfrm>
            <a:off x="5742741" y="2918875"/>
            <a:ext cx="2664600" cy="7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الإقرار بأن الصحيح منها يصدق بعضه بعضا</a:t>
            </a:r>
            <a:endParaRPr dirty="0">
              <a:cs typeface="+mj-cs"/>
            </a:endParaRPr>
          </a:p>
        </p:txBody>
      </p:sp>
      <p:sp>
        <p:nvSpPr>
          <p:cNvPr id="1910" name="Google Shape;1910;p41"/>
          <p:cNvSpPr txBox="1">
            <a:spLocks noGrp="1"/>
          </p:cNvSpPr>
          <p:nvPr>
            <p:ph type="title" idx="4"/>
          </p:nvPr>
        </p:nvSpPr>
        <p:spPr>
          <a:xfrm>
            <a:off x="1553972" y="2918875"/>
            <a:ext cx="26424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اليقين بأن الموجود منها أصابه التحريف و التبديل</a:t>
            </a:r>
            <a:endParaRPr dirty="0">
              <a:cs typeface="+mj-cs"/>
            </a:endParaRPr>
          </a:p>
        </p:txBody>
      </p:sp>
      <p:sp>
        <p:nvSpPr>
          <p:cNvPr id="8" name="Google Shape;1901;p41">
            <a:extLst>
              <a:ext uri="{FF2B5EF4-FFF2-40B4-BE49-F238E27FC236}">
                <a16:creationId xmlns:a16="http://schemas.microsoft.com/office/drawing/2014/main" id="{541E6FF3-7BBA-F9B8-B13D-3ABE5D919936}"/>
              </a:ext>
            </a:extLst>
          </p:cNvPr>
          <p:cNvSpPr/>
          <p:nvPr/>
        </p:nvSpPr>
        <p:spPr>
          <a:xfrm>
            <a:off x="2269822" y="3998226"/>
            <a:ext cx="917515" cy="771300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" sz="3000" b="1" i="0" u="none" strike="noStrike" kern="0" cap="none" spc="0" normalizeH="0" baseline="0" noProof="0" dirty="0">
                <a:ln>
                  <a:noFill/>
                </a:ln>
                <a:solidFill>
                  <a:srgbClr val="0B6060"/>
                </a:solidFill>
                <a:effectLst/>
                <a:uLnTx/>
                <a:uFillTx/>
                <a:latin typeface="Patrick Hand"/>
                <a:sym typeface="Patrick Hand"/>
              </a:rPr>
              <a:t>   0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B6060"/>
                </a:solidFill>
                <a:effectLst/>
                <a:uLnTx/>
                <a:uFillTx/>
                <a:latin typeface="Patrick Hand"/>
                <a:sym typeface="Patrick Hand"/>
              </a:rPr>
              <a:t>4</a:t>
            </a:r>
            <a:endParaRPr dirty="0"/>
          </a:p>
        </p:txBody>
      </p:sp>
      <p:sp>
        <p:nvSpPr>
          <p:cNvPr id="11" name="Google Shape;1909;p41">
            <a:extLst>
              <a:ext uri="{FF2B5EF4-FFF2-40B4-BE49-F238E27FC236}">
                <a16:creationId xmlns:a16="http://schemas.microsoft.com/office/drawing/2014/main" id="{5BFE3593-3B5E-90CB-7C6A-016850ED00CA}"/>
              </a:ext>
            </a:extLst>
          </p:cNvPr>
          <p:cNvSpPr txBox="1">
            <a:spLocks/>
          </p:cNvSpPr>
          <p:nvPr/>
        </p:nvSpPr>
        <p:spPr>
          <a:xfrm>
            <a:off x="3366150" y="4025266"/>
            <a:ext cx="2664600" cy="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Patrick Hand"/>
              <a:buNone/>
              <a:defRPr sz="2400" b="1" i="0" u="none" strike="noStrike" cap="none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ar-SA" dirty="0" err="1">
                <a:cs typeface="+mj-cs"/>
              </a:rPr>
              <a:t>الإعتقاد</a:t>
            </a:r>
            <a:r>
              <a:rPr lang="ar-SA" dirty="0">
                <a:cs typeface="+mj-cs"/>
              </a:rPr>
              <a:t> بأن القرآن الكريم ناسخ لها جميعا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" name="Google Shape;1939;p43"/>
          <p:cNvSpPr/>
          <p:nvPr/>
        </p:nvSpPr>
        <p:spPr>
          <a:xfrm>
            <a:off x="728375" y="1489002"/>
            <a:ext cx="1471769" cy="1066706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0" name="Google Shape;1940;p43"/>
          <p:cNvSpPr/>
          <p:nvPr/>
        </p:nvSpPr>
        <p:spPr>
          <a:xfrm rot="-794313">
            <a:off x="6058699" y="3742168"/>
            <a:ext cx="3647056" cy="2197818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1" name="Google Shape;1941;p43"/>
          <p:cNvGrpSpPr/>
          <p:nvPr/>
        </p:nvGrpSpPr>
        <p:grpSpPr>
          <a:xfrm rot="-1758364">
            <a:off x="6887733" y="3693609"/>
            <a:ext cx="835494" cy="1518405"/>
            <a:chOff x="2999200" y="4078725"/>
            <a:chExt cx="735925" cy="1337450"/>
          </a:xfrm>
        </p:grpSpPr>
        <p:sp>
          <p:nvSpPr>
            <p:cNvPr id="1942" name="Google Shape;1942;p43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43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43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3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3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3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3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3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3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3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3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3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3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3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3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3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3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3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3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3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3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3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3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3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3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3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3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3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3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3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2" name="Google Shape;1972;p43"/>
          <p:cNvSpPr txBox="1">
            <a:spLocks noGrp="1"/>
          </p:cNvSpPr>
          <p:nvPr>
            <p:ph type="title"/>
          </p:nvPr>
        </p:nvSpPr>
        <p:spPr>
          <a:xfrm>
            <a:off x="2400520" y="2346983"/>
            <a:ext cx="2844846" cy="16593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حل نشاط الثاني في الكتاب المدرسي ص 20</a:t>
            </a:r>
            <a:endParaRPr dirty="0">
              <a:cs typeface="+mj-cs"/>
            </a:endParaRPr>
          </a:p>
        </p:txBody>
      </p:sp>
      <p:sp>
        <p:nvSpPr>
          <p:cNvPr id="1973" name="Google Shape;1973;p43"/>
          <p:cNvSpPr txBox="1">
            <a:spLocks noGrp="1"/>
          </p:cNvSpPr>
          <p:nvPr>
            <p:ph type="title" idx="2"/>
          </p:nvPr>
        </p:nvSpPr>
        <p:spPr>
          <a:xfrm>
            <a:off x="1006414" y="1601443"/>
            <a:ext cx="109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1975" name="Google Shape;1975;p43"/>
          <p:cNvGrpSpPr/>
          <p:nvPr/>
        </p:nvGrpSpPr>
        <p:grpSpPr>
          <a:xfrm rot="-1053183">
            <a:off x="2747333" y="1031968"/>
            <a:ext cx="772571" cy="754973"/>
            <a:chOff x="2322274" y="2045276"/>
            <a:chExt cx="563752" cy="550961"/>
          </a:xfrm>
        </p:grpSpPr>
        <p:sp>
          <p:nvSpPr>
            <p:cNvPr id="1976" name="Google Shape;1976;p43"/>
            <p:cNvSpPr/>
            <p:nvPr/>
          </p:nvSpPr>
          <p:spPr>
            <a:xfrm rot="1152519" flipH="1">
              <a:off x="2536201" y="2399205"/>
              <a:ext cx="95547" cy="146546"/>
            </a:xfrm>
            <a:custGeom>
              <a:avLst/>
              <a:gdLst/>
              <a:ahLst/>
              <a:cxnLst/>
              <a:rect l="l" t="t" r="r" b="b"/>
              <a:pathLst>
                <a:path w="3822" h="5862" fill="none" extrusionOk="0">
                  <a:moveTo>
                    <a:pt x="3822" y="2850"/>
                  </a:moveTo>
                  <a:cubicBezTo>
                    <a:pt x="2753" y="2105"/>
                    <a:pt x="2235" y="1198"/>
                    <a:pt x="1749" y="0"/>
                  </a:cubicBezTo>
                  <a:cubicBezTo>
                    <a:pt x="1296" y="1295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61"/>
                  </a:cubicBezTo>
                  <a:cubicBezTo>
                    <a:pt x="1749" y="4469"/>
                    <a:pt x="2591" y="3530"/>
                    <a:pt x="3822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3"/>
            <p:cNvSpPr/>
            <p:nvPr/>
          </p:nvSpPr>
          <p:spPr>
            <a:xfrm rot="1152519" flipH="1">
              <a:off x="2769163" y="2220579"/>
              <a:ext cx="95547" cy="145746"/>
            </a:xfrm>
            <a:custGeom>
              <a:avLst/>
              <a:gdLst/>
              <a:ahLst/>
              <a:cxnLst/>
              <a:rect l="l" t="t" r="r" b="b"/>
              <a:pathLst>
                <a:path w="3822" h="5830" fill="none" extrusionOk="0">
                  <a:moveTo>
                    <a:pt x="3821" y="2850"/>
                  </a:moveTo>
                  <a:cubicBezTo>
                    <a:pt x="2753" y="2073"/>
                    <a:pt x="2235" y="1198"/>
                    <a:pt x="1749" y="0"/>
                  </a:cubicBezTo>
                  <a:cubicBezTo>
                    <a:pt x="1296" y="1263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29"/>
                  </a:cubicBezTo>
                  <a:cubicBezTo>
                    <a:pt x="1749" y="4469"/>
                    <a:pt x="2591" y="3530"/>
                    <a:pt x="3821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3"/>
            <p:cNvSpPr/>
            <p:nvPr/>
          </p:nvSpPr>
          <p:spPr>
            <a:xfrm rot="1152519" flipH="1">
              <a:off x="2347513" y="2410053"/>
              <a:ext cx="112547" cy="172470"/>
            </a:xfrm>
            <a:custGeom>
              <a:avLst/>
              <a:gdLst/>
              <a:ahLst/>
              <a:cxnLst/>
              <a:rect l="l" t="t" r="r" b="b"/>
              <a:pathLst>
                <a:path w="4502" h="6899" fill="none" extrusionOk="0">
                  <a:moveTo>
                    <a:pt x="4501" y="3369"/>
                  </a:moveTo>
                  <a:cubicBezTo>
                    <a:pt x="3271" y="2462"/>
                    <a:pt x="2656" y="1393"/>
                    <a:pt x="2073" y="1"/>
                  </a:cubicBezTo>
                  <a:cubicBezTo>
                    <a:pt x="1522" y="1490"/>
                    <a:pt x="1004" y="2591"/>
                    <a:pt x="0" y="3174"/>
                  </a:cubicBezTo>
                  <a:cubicBezTo>
                    <a:pt x="1069" y="4243"/>
                    <a:pt x="1878" y="5700"/>
                    <a:pt x="2008" y="6898"/>
                  </a:cubicBezTo>
                  <a:cubicBezTo>
                    <a:pt x="2073" y="5279"/>
                    <a:pt x="3077" y="4178"/>
                    <a:pt x="4501" y="3369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3"/>
            <p:cNvSpPr/>
            <p:nvPr/>
          </p:nvSpPr>
          <p:spPr>
            <a:xfrm rot="1152519" flipH="1">
              <a:off x="2413806" y="2061352"/>
              <a:ext cx="132796" cy="207269"/>
            </a:xfrm>
            <a:custGeom>
              <a:avLst/>
              <a:gdLst/>
              <a:ahLst/>
              <a:cxnLst/>
              <a:rect l="l" t="t" r="r" b="b"/>
              <a:pathLst>
                <a:path w="5312" h="8291" fill="none" extrusionOk="0">
                  <a:moveTo>
                    <a:pt x="1" y="4146"/>
                  </a:moveTo>
                  <a:cubicBezTo>
                    <a:pt x="1426" y="3142"/>
                    <a:pt x="2527" y="1684"/>
                    <a:pt x="3077" y="1"/>
                  </a:cubicBezTo>
                  <a:cubicBezTo>
                    <a:pt x="3142" y="1749"/>
                    <a:pt x="3984" y="3368"/>
                    <a:pt x="5312" y="4502"/>
                  </a:cubicBezTo>
                  <a:cubicBezTo>
                    <a:pt x="3854" y="5182"/>
                    <a:pt x="2883" y="6639"/>
                    <a:pt x="2786" y="8291"/>
                  </a:cubicBezTo>
                  <a:lnTo>
                    <a:pt x="875" y="4146"/>
                  </a:lnTo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0" name="Google Shape;1980;p43"/>
          <p:cNvGrpSpPr/>
          <p:nvPr/>
        </p:nvGrpSpPr>
        <p:grpSpPr>
          <a:xfrm rot="-1501947" flipH="1">
            <a:off x="7914124" y="3859221"/>
            <a:ext cx="521180" cy="1326508"/>
            <a:chOff x="2536925" y="4284225"/>
            <a:chExt cx="459050" cy="1168375"/>
          </a:xfrm>
        </p:grpSpPr>
        <p:sp>
          <p:nvSpPr>
            <p:cNvPr id="1981" name="Google Shape;1981;p43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3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3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3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3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3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3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3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3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3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" name="رسم 8" descr="ساعة خطوط عريضة">
            <a:extLst>
              <a:ext uri="{FF2B5EF4-FFF2-40B4-BE49-F238E27FC236}">
                <a16:creationId xmlns:a16="http://schemas.microsoft.com/office/drawing/2014/main" id="{2C78F29C-E349-0628-7A7C-CF95B14E7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1885" y="655392"/>
            <a:ext cx="1539168" cy="1539168"/>
          </a:xfrm>
          <a:prstGeom prst="rect">
            <a:avLst/>
          </a:prstGeom>
        </p:spPr>
      </p:pic>
      <p:pic>
        <p:nvPicPr>
          <p:cNvPr id="11" name="رسم 10" descr="كتب مع تعبئة خالصة">
            <a:extLst>
              <a:ext uri="{FF2B5EF4-FFF2-40B4-BE49-F238E27FC236}">
                <a16:creationId xmlns:a16="http://schemas.microsoft.com/office/drawing/2014/main" id="{194AF52A-315D-A524-A42A-267ABDC04C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693" y="3262634"/>
            <a:ext cx="1142383" cy="114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" name="Google Shape;1996;p44"/>
          <p:cNvSpPr txBox="1">
            <a:spLocks noGrp="1"/>
          </p:cNvSpPr>
          <p:nvPr>
            <p:ph type="title"/>
          </p:nvPr>
        </p:nvSpPr>
        <p:spPr>
          <a:xfrm>
            <a:off x="728375" y="530525"/>
            <a:ext cx="7687200" cy="46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أبين منزله القرآن الكريم بين الكتب السماوية </a:t>
            </a:r>
            <a:endParaRPr dirty="0">
              <a:cs typeface="+mj-cs"/>
            </a:endParaRPr>
          </a:p>
        </p:txBody>
      </p:sp>
      <p:sp>
        <p:nvSpPr>
          <p:cNvPr id="1997" name="Google Shape;1997;p44"/>
          <p:cNvSpPr txBox="1">
            <a:spLocks noGrp="1"/>
          </p:cNvSpPr>
          <p:nvPr>
            <p:ph type="body" idx="1"/>
          </p:nvPr>
        </p:nvSpPr>
        <p:spPr>
          <a:xfrm>
            <a:off x="728375" y="1389599"/>
            <a:ext cx="5443442" cy="29799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ar-SA" sz="3200" dirty="0">
                <a:solidFill>
                  <a:schemeClr val="accent5"/>
                </a:solidFill>
                <a:cs typeface="+mj-cs"/>
              </a:rPr>
              <a:t>تعريفه: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ar-SA" sz="3200" dirty="0">
                <a:cs typeface="+mj-cs"/>
              </a:rPr>
              <a:t>هو كلام الله عز وجل المنزل على محمد صلى الله عليه وسلم المتعبد بتلاوته المتحدي بأقصر سورة منه المبدوء بسورة الفاتحة و المختوم بسورة الناس المنقول إلينا بالتواتر </a:t>
            </a:r>
            <a:endParaRPr sz="3200" dirty="0">
              <a:solidFill>
                <a:schemeClr val="accent5"/>
              </a:solidFill>
              <a:cs typeface="+mj-cs"/>
            </a:endParaRPr>
          </a:p>
        </p:txBody>
      </p:sp>
      <p:grpSp>
        <p:nvGrpSpPr>
          <p:cNvPr id="1999" name="Google Shape;1999;p44"/>
          <p:cNvGrpSpPr/>
          <p:nvPr/>
        </p:nvGrpSpPr>
        <p:grpSpPr>
          <a:xfrm rot="19077456">
            <a:off x="6439694" y="1541053"/>
            <a:ext cx="1410825" cy="1691402"/>
            <a:chOff x="2999200" y="4078725"/>
            <a:chExt cx="735925" cy="1337450"/>
          </a:xfrm>
        </p:grpSpPr>
        <p:sp>
          <p:nvSpPr>
            <p:cNvPr id="2000" name="Google Shape;2000;p44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4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4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4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4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4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4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4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4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4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4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4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4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4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4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4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4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4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4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4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4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4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4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4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4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4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4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4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4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0" name="Google Shape;2030;p44"/>
          <p:cNvGrpSpPr/>
          <p:nvPr/>
        </p:nvGrpSpPr>
        <p:grpSpPr>
          <a:xfrm flipH="1">
            <a:off x="6951881" y="3430289"/>
            <a:ext cx="1159862" cy="1459074"/>
            <a:chOff x="2536925" y="4284225"/>
            <a:chExt cx="459050" cy="1168375"/>
          </a:xfrm>
        </p:grpSpPr>
        <p:sp>
          <p:nvSpPr>
            <p:cNvPr id="2031" name="Google Shape;2031;p44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2" name="Google Shape;2032;p44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4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4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4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4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4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4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4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4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Google Shape;2170;p47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4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منزلة القرآن الكريم </a:t>
            </a:r>
            <a:endParaRPr dirty="0">
              <a:cs typeface="+mj-cs"/>
            </a:endParaRPr>
          </a:p>
        </p:txBody>
      </p:sp>
      <p:sp>
        <p:nvSpPr>
          <p:cNvPr id="2172" name="Google Shape;2172;p47"/>
          <p:cNvSpPr txBox="1">
            <a:spLocks noGrp="1"/>
          </p:cNvSpPr>
          <p:nvPr>
            <p:ph type="title"/>
          </p:nvPr>
        </p:nvSpPr>
        <p:spPr>
          <a:xfrm>
            <a:off x="1934125" y="1586128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صالح لكل زمان و مكان </a:t>
            </a:r>
            <a:endParaRPr dirty="0">
              <a:cs typeface="+mj-cs"/>
            </a:endParaRPr>
          </a:p>
        </p:txBody>
      </p:sp>
      <p:sp>
        <p:nvSpPr>
          <p:cNvPr id="2174" name="Google Shape;2174;p47"/>
          <p:cNvSpPr txBox="1">
            <a:spLocks noGrp="1"/>
          </p:cNvSpPr>
          <p:nvPr>
            <p:ph type="title" idx="2"/>
          </p:nvPr>
        </p:nvSpPr>
        <p:spPr>
          <a:xfrm>
            <a:off x="6259450" y="1586013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KW" dirty="0">
                <a:cs typeface="+mj-cs"/>
              </a:rPr>
              <a:t>محفوظ من الزيادة و النقصان </a:t>
            </a:r>
            <a:endParaRPr dirty="0">
              <a:cs typeface="+mj-cs"/>
            </a:endParaRPr>
          </a:p>
        </p:txBody>
      </p:sp>
      <p:sp>
        <p:nvSpPr>
          <p:cNvPr id="2176" name="Google Shape;2176;p47"/>
          <p:cNvSpPr txBox="1">
            <a:spLocks noGrp="1"/>
          </p:cNvSpPr>
          <p:nvPr>
            <p:ph type="title" idx="4"/>
          </p:nvPr>
        </p:nvSpPr>
        <p:spPr>
          <a:xfrm>
            <a:off x="1934124" y="3171799"/>
            <a:ext cx="2637875" cy="9038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KW" dirty="0">
                <a:cs typeface="+mj-cs"/>
              </a:rPr>
              <a:t>ناسخ للكتب السماوية السابقة لفظا و حكما و مهيمنا عليه </a:t>
            </a:r>
            <a:endParaRPr dirty="0">
              <a:cs typeface="+mj-cs"/>
            </a:endParaRPr>
          </a:p>
        </p:txBody>
      </p:sp>
      <p:sp>
        <p:nvSpPr>
          <p:cNvPr id="2177" name="Google Shape;2177;p47"/>
          <p:cNvSpPr txBox="1">
            <a:spLocks noGrp="1"/>
          </p:cNvSpPr>
          <p:nvPr>
            <p:ph type="title" idx="6"/>
          </p:nvPr>
        </p:nvSpPr>
        <p:spPr>
          <a:xfrm>
            <a:off x="6259450" y="3171800"/>
            <a:ext cx="2112900" cy="7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KW" dirty="0">
                <a:cs typeface="+mj-cs"/>
              </a:rPr>
              <a:t>مشتمل على أصول الهداية و فروعها </a:t>
            </a:r>
            <a:endParaRPr dirty="0">
              <a:cs typeface="+mj-cs"/>
            </a:endParaRPr>
          </a:p>
        </p:txBody>
      </p:sp>
      <p:grpSp>
        <p:nvGrpSpPr>
          <p:cNvPr id="2179" name="Google Shape;2179;p47"/>
          <p:cNvGrpSpPr/>
          <p:nvPr/>
        </p:nvGrpSpPr>
        <p:grpSpPr>
          <a:xfrm rot="10800000" flipH="1">
            <a:off x="7544156" y="-148699"/>
            <a:ext cx="978422" cy="1393263"/>
            <a:chOff x="177026" y="3906345"/>
            <a:chExt cx="978422" cy="1393263"/>
          </a:xfrm>
        </p:grpSpPr>
        <p:sp>
          <p:nvSpPr>
            <p:cNvPr id="2180" name="Google Shape;2180;p47"/>
            <p:cNvSpPr/>
            <p:nvPr/>
          </p:nvSpPr>
          <p:spPr>
            <a:xfrm rot="1501947">
              <a:off x="405647" y="3960423"/>
              <a:ext cx="521180" cy="1196313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7"/>
            <p:cNvSpPr/>
            <p:nvPr/>
          </p:nvSpPr>
          <p:spPr>
            <a:xfrm rot="1501947">
              <a:off x="562635" y="3988398"/>
              <a:ext cx="260136" cy="1318079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7"/>
            <p:cNvSpPr/>
            <p:nvPr/>
          </p:nvSpPr>
          <p:spPr>
            <a:xfrm rot="1501947">
              <a:off x="734001" y="4106445"/>
              <a:ext cx="68944" cy="7541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7"/>
            <p:cNvSpPr/>
            <p:nvPr/>
          </p:nvSpPr>
          <p:spPr>
            <a:xfrm rot="1501947">
              <a:off x="685850" y="4149482"/>
              <a:ext cx="88273" cy="78168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7"/>
            <p:cNvSpPr/>
            <p:nvPr/>
          </p:nvSpPr>
          <p:spPr>
            <a:xfrm rot="1501947">
              <a:off x="812845" y="4098100"/>
              <a:ext cx="63437" cy="109419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7"/>
            <p:cNvSpPr/>
            <p:nvPr/>
          </p:nvSpPr>
          <p:spPr>
            <a:xfrm rot="1501947">
              <a:off x="532010" y="4169633"/>
              <a:ext cx="380539" cy="261981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7"/>
            <p:cNvSpPr/>
            <p:nvPr/>
          </p:nvSpPr>
          <p:spPr>
            <a:xfrm rot="1501947">
              <a:off x="458674" y="4342707"/>
              <a:ext cx="275775" cy="154464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7"/>
            <p:cNvSpPr/>
            <p:nvPr/>
          </p:nvSpPr>
          <p:spPr>
            <a:xfrm rot="1501947">
              <a:off x="393164" y="4764389"/>
              <a:ext cx="67099" cy="92843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7"/>
            <p:cNvSpPr/>
            <p:nvPr/>
          </p:nvSpPr>
          <p:spPr>
            <a:xfrm rot="1501947">
              <a:off x="458959" y="4567640"/>
              <a:ext cx="304272" cy="252785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7"/>
            <p:cNvSpPr/>
            <p:nvPr/>
          </p:nvSpPr>
          <p:spPr>
            <a:xfrm rot="1501947">
              <a:off x="643852" y="4719876"/>
              <a:ext cx="128691" cy="260136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0" name="Google Shape;2190;p47"/>
          <p:cNvSpPr/>
          <p:nvPr/>
        </p:nvSpPr>
        <p:spPr>
          <a:xfrm>
            <a:off x="738663" y="1644834"/>
            <a:ext cx="88984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5"/>
                </a:solidFill>
              </a:rPr>
              <a:t>01</a:t>
            </a:r>
            <a:endParaRPr sz="2400" dirty="0">
              <a:solidFill>
                <a:schemeClr val="accent5"/>
              </a:solidFill>
            </a:endParaRPr>
          </a:p>
        </p:txBody>
      </p:sp>
      <p:sp>
        <p:nvSpPr>
          <p:cNvPr id="2191" name="Google Shape;2191;p47"/>
          <p:cNvSpPr/>
          <p:nvPr/>
        </p:nvSpPr>
        <p:spPr>
          <a:xfrm>
            <a:off x="5197600" y="3077766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5"/>
                </a:solidFill>
              </a:rPr>
              <a:t>04</a:t>
            </a:r>
            <a:endParaRPr dirty="0">
              <a:solidFill>
                <a:schemeClr val="accent5"/>
              </a:solidFill>
            </a:endParaRPr>
          </a:p>
        </p:txBody>
      </p:sp>
      <p:sp>
        <p:nvSpPr>
          <p:cNvPr id="2192" name="Google Shape;2192;p47"/>
          <p:cNvSpPr/>
          <p:nvPr/>
        </p:nvSpPr>
        <p:spPr>
          <a:xfrm>
            <a:off x="738663" y="3171821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accent5"/>
                </a:solidFill>
              </a:rPr>
              <a:t>02</a:t>
            </a:r>
            <a:endParaRPr sz="2800" dirty="0">
              <a:solidFill>
                <a:schemeClr val="accent5"/>
              </a:solidFill>
            </a:endParaRPr>
          </a:p>
        </p:txBody>
      </p:sp>
      <p:sp>
        <p:nvSpPr>
          <p:cNvPr id="2193" name="Google Shape;2193;p47"/>
          <p:cNvSpPr/>
          <p:nvPr/>
        </p:nvSpPr>
        <p:spPr>
          <a:xfrm>
            <a:off x="5058263" y="1637884"/>
            <a:ext cx="966860" cy="700759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5"/>
                </a:solidFill>
              </a:rPr>
              <a:t>03</a:t>
            </a:r>
            <a:endParaRPr sz="3200" dirty="0">
              <a:solidFill>
                <a:schemeClr val="accent5"/>
              </a:solidFill>
            </a:endParaRPr>
          </a:p>
        </p:txBody>
      </p:sp>
      <p:grpSp>
        <p:nvGrpSpPr>
          <p:cNvPr id="2205" name="Google Shape;2205;p47"/>
          <p:cNvGrpSpPr/>
          <p:nvPr/>
        </p:nvGrpSpPr>
        <p:grpSpPr>
          <a:xfrm>
            <a:off x="1199888" y="2085500"/>
            <a:ext cx="227575" cy="24000"/>
            <a:chOff x="933250" y="2901150"/>
            <a:chExt cx="227575" cy="24000"/>
          </a:xfrm>
        </p:grpSpPr>
        <p:sp>
          <p:nvSpPr>
            <p:cNvPr id="2206" name="Google Shape;2206;p47"/>
            <p:cNvSpPr/>
            <p:nvPr/>
          </p:nvSpPr>
          <p:spPr>
            <a:xfrm>
              <a:off x="933250" y="2901150"/>
              <a:ext cx="28650" cy="24000"/>
            </a:xfrm>
            <a:custGeom>
              <a:avLst/>
              <a:gdLst/>
              <a:ahLst/>
              <a:cxnLst/>
              <a:rect l="l" t="t" r="r" b="b"/>
              <a:pathLst>
                <a:path w="1146" h="960" extrusionOk="0">
                  <a:moveTo>
                    <a:pt x="647" y="1"/>
                  </a:moveTo>
                  <a:cubicBezTo>
                    <a:pt x="206" y="1"/>
                    <a:pt x="1" y="500"/>
                    <a:pt x="324" y="823"/>
                  </a:cubicBezTo>
                  <a:cubicBezTo>
                    <a:pt x="418" y="917"/>
                    <a:pt x="537" y="960"/>
                    <a:pt x="654" y="960"/>
                  </a:cubicBezTo>
                  <a:cubicBezTo>
                    <a:pt x="903" y="960"/>
                    <a:pt x="1146" y="769"/>
                    <a:pt x="1146" y="470"/>
                  </a:cubicBezTo>
                  <a:cubicBezTo>
                    <a:pt x="1146" y="206"/>
                    <a:pt x="911" y="1"/>
                    <a:pt x="64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7"/>
            <p:cNvSpPr/>
            <p:nvPr/>
          </p:nvSpPr>
          <p:spPr>
            <a:xfrm>
              <a:off x="1132925" y="2901150"/>
              <a:ext cx="27900" cy="24000"/>
            </a:xfrm>
            <a:custGeom>
              <a:avLst/>
              <a:gdLst/>
              <a:ahLst/>
              <a:cxnLst/>
              <a:rect l="l" t="t" r="r" b="b"/>
              <a:pathLst>
                <a:path w="1116" h="960" extrusionOk="0">
                  <a:moveTo>
                    <a:pt x="646" y="1"/>
                  </a:moveTo>
                  <a:cubicBezTo>
                    <a:pt x="206" y="1"/>
                    <a:pt x="0" y="500"/>
                    <a:pt x="294" y="823"/>
                  </a:cubicBezTo>
                  <a:cubicBezTo>
                    <a:pt x="398" y="917"/>
                    <a:pt x="520" y="960"/>
                    <a:pt x="637" y="960"/>
                  </a:cubicBezTo>
                  <a:cubicBezTo>
                    <a:pt x="886" y="960"/>
                    <a:pt x="1116" y="769"/>
                    <a:pt x="1116" y="470"/>
                  </a:cubicBezTo>
                  <a:cubicBezTo>
                    <a:pt x="1116" y="206"/>
                    <a:pt x="910" y="1"/>
                    <a:pt x="6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" name="Google Shape;1939;p43"/>
          <p:cNvSpPr/>
          <p:nvPr/>
        </p:nvSpPr>
        <p:spPr>
          <a:xfrm>
            <a:off x="728375" y="1489002"/>
            <a:ext cx="1471769" cy="1066706"/>
          </a:xfrm>
          <a:custGeom>
            <a:avLst/>
            <a:gdLst/>
            <a:ahLst/>
            <a:cxnLst/>
            <a:rect l="l" t="t" r="r" b="b"/>
            <a:pathLst>
              <a:path w="50988" h="36955" extrusionOk="0">
                <a:moveTo>
                  <a:pt x="27623" y="0"/>
                </a:moveTo>
                <a:cubicBezTo>
                  <a:pt x="13352" y="0"/>
                  <a:pt x="0" y="9837"/>
                  <a:pt x="13330" y="28365"/>
                </a:cubicBezTo>
                <a:cubicBezTo>
                  <a:pt x="17798" y="33626"/>
                  <a:pt x="25217" y="36955"/>
                  <a:pt x="32377" y="36955"/>
                </a:cubicBezTo>
                <a:cubicBezTo>
                  <a:pt x="36528" y="36955"/>
                  <a:pt x="40592" y="35836"/>
                  <a:pt x="43943" y="33326"/>
                </a:cubicBezTo>
                <a:cubicBezTo>
                  <a:pt x="49107" y="28727"/>
                  <a:pt x="50987" y="20640"/>
                  <a:pt x="49891" y="13929"/>
                </a:cubicBezTo>
                <a:cubicBezTo>
                  <a:pt x="47402" y="4524"/>
                  <a:pt x="37302" y="0"/>
                  <a:pt x="2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0" name="Google Shape;1940;p43"/>
          <p:cNvSpPr/>
          <p:nvPr/>
        </p:nvSpPr>
        <p:spPr>
          <a:xfrm rot="-794313">
            <a:off x="6058699" y="3742168"/>
            <a:ext cx="3647056" cy="2197818"/>
          </a:xfrm>
          <a:custGeom>
            <a:avLst/>
            <a:gdLst/>
            <a:ahLst/>
            <a:cxnLst/>
            <a:rect l="l" t="t" r="r" b="b"/>
            <a:pathLst>
              <a:path w="145886" h="87915" extrusionOk="0">
                <a:moveTo>
                  <a:pt x="56085" y="0"/>
                </a:moveTo>
                <a:cubicBezTo>
                  <a:pt x="53412" y="0"/>
                  <a:pt x="50719" y="621"/>
                  <a:pt x="48186" y="1579"/>
                </a:cubicBezTo>
                <a:cubicBezTo>
                  <a:pt x="40933" y="4235"/>
                  <a:pt x="34553" y="9869"/>
                  <a:pt x="32189" y="17220"/>
                </a:cubicBezTo>
                <a:cubicBezTo>
                  <a:pt x="30408" y="22725"/>
                  <a:pt x="30926" y="28684"/>
                  <a:pt x="30279" y="34448"/>
                </a:cubicBezTo>
                <a:cubicBezTo>
                  <a:pt x="29663" y="40212"/>
                  <a:pt x="27299" y="46430"/>
                  <a:pt x="22053" y="48858"/>
                </a:cubicBezTo>
                <a:cubicBezTo>
                  <a:pt x="20175" y="49733"/>
                  <a:pt x="18070" y="50024"/>
                  <a:pt x="16062" y="50639"/>
                </a:cubicBezTo>
                <a:cubicBezTo>
                  <a:pt x="6412" y="53554"/>
                  <a:pt x="1" y="64661"/>
                  <a:pt x="2364" y="74506"/>
                </a:cubicBezTo>
                <a:cubicBezTo>
                  <a:pt x="8582" y="74927"/>
                  <a:pt x="14055" y="79395"/>
                  <a:pt x="20013" y="81241"/>
                </a:cubicBezTo>
                <a:cubicBezTo>
                  <a:pt x="24223" y="82569"/>
                  <a:pt x="28627" y="83120"/>
                  <a:pt x="32999" y="83670"/>
                </a:cubicBezTo>
                <a:cubicBezTo>
                  <a:pt x="42616" y="84901"/>
                  <a:pt x="52274" y="86112"/>
                  <a:pt x="61925" y="86112"/>
                </a:cubicBezTo>
                <a:cubicBezTo>
                  <a:pt x="64460" y="86112"/>
                  <a:pt x="66994" y="86028"/>
                  <a:pt x="69527" y="85840"/>
                </a:cubicBezTo>
                <a:cubicBezTo>
                  <a:pt x="72271" y="85621"/>
                  <a:pt x="75034" y="85293"/>
                  <a:pt x="77801" y="85293"/>
                </a:cubicBezTo>
                <a:cubicBezTo>
                  <a:pt x="78723" y="85293"/>
                  <a:pt x="79646" y="85330"/>
                  <a:pt x="80569" y="85419"/>
                </a:cubicBezTo>
                <a:cubicBezTo>
                  <a:pt x="84131" y="85807"/>
                  <a:pt x="87564" y="86973"/>
                  <a:pt x="91126" y="87524"/>
                </a:cubicBezTo>
                <a:cubicBezTo>
                  <a:pt x="92841" y="87793"/>
                  <a:pt x="94557" y="87914"/>
                  <a:pt x="96271" y="87914"/>
                </a:cubicBezTo>
                <a:cubicBezTo>
                  <a:pt x="104462" y="87914"/>
                  <a:pt x="112613" y="85138"/>
                  <a:pt x="120433" y="82407"/>
                </a:cubicBezTo>
                <a:cubicBezTo>
                  <a:pt x="129532" y="79234"/>
                  <a:pt x="139765" y="74959"/>
                  <a:pt x="142874" y="65827"/>
                </a:cubicBezTo>
                <a:cubicBezTo>
                  <a:pt x="144525" y="60905"/>
                  <a:pt x="143716" y="55562"/>
                  <a:pt x="144137" y="50380"/>
                </a:cubicBezTo>
                <a:cubicBezTo>
                  <a:pt x="144525" y="45847"/>
                  <a:pt x="145853" y="41378"/>
                  <a:pt x="145853" y="36844"/>
                </a:cubicBezTo>
                <a:cubicBezTo>
                  <a:pt x="145885" y="29655"/>
                  <a:pt x="142647" y="22887"/>
                  <a:pt x="139474" y="16443"/>
                </a:cubicBezTo>
                <a:cubicBezTo>
                  <a:pt x="136881" y="15370"/>
                  <a:pt x="134261" y="12323"/>
                  <a:pt x="131538" y="12323"/>
                </a:cubicBezTo>
                <a:cubicBezTo>
                  <a:pt x="131302" y="12323"/>
                  <a:pt x="131065" y="12346"/>
                  <a:pt x="130827" y="12395"/>
                </a:cubicBezTo>
                <a:cubicBezTo>
                  <a:pt x="128132" y="12991"/>
                  <a:pt x="125103" y="14830"/>
                  <a:pt x="122356" y="14830"/>
                </a:cubicBezTo>
                <a:cubicBezTo>
                  <a:pt x="122265" y="14830"/>
                  <a:pt x="122174" y="14828"/>
                  <a:pt x="122084" y="14824"/>
                </a:cubicBezTo>
                <a:cubicBezTo>
                  <a:pt x="103852" y="14014"/>
                  <a:pt x="84973" y="13010"/>
                  <a:pt x="68814" y="4558"/>
                </a:cubicBezTo>
                <a:cubicBezTo>
                  <a:pt x="65770" y="2939"/>
                  <a:pt x="62791" y="1094"/>
                  <a:pt x="59423" y="349"/>
                </a:cubicBezTo>
                <a:cubicBezTo>
                  <a:pt x="58323" y="110"/>
                  <a:pt x="57206" y="0"/>
                  <a:pt x="56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1" name="Google Shape;1941;p43"/>
          <p:cNvGrpSpPr/>
          <p:nvPr/>
        </p:nvGrpSpPr>
        <p:grpSpPr>
          <a:xfrm rot="-1758364">
            <a:off x="6887733" y="3693609"/>
            <a:ext cx="835494" cy="1518405"/>
            <a:chOff x="2999200" y="4078725"/>
            <a:chExt cx="735925" cy="1337450"/>
          </a:xfrm>
        </p:grpSpPr>
        <p:sp>
          <p:nvSpPr>
            <p:cNvPr id="1942" name="Google Shape;1942;p43"/>
            <p:cNvSpPr/>
            <p:nvPr/>
          </p:nvSpPr>
          <p:spPr>
            <a:xfrm>
              <a:off x="3281725" y="4370975"/>
              <a:ext cx="141700" cy="1045200"/>
            </a:xfrm>
            <a:custGeom>
              <a:avLst/>
              <a:gdLst/>
              <a:ahLst/>
              <a:cxnLst/>
              <a:rect l="l" t="t" r="r" b="b"/>
              <a:pathLst>
                <a:path w="5668" h="41808" fill="none" extrusionOk="0">
                  <a:moveTo>
                    <a:pt x="3757" y="41807"/>
                  </a:moveTo>
                  <a:cubicBezTo>
                    <a:pt x="5668" y="27753"/>
                    <a:pt x="4372" y="13472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43"/>
            <p:cNvSpPr/>
            <p:nvPr/>
          </p:nvSpPr>
          <p:spPr>
            <a:xfrm>
              <a:off x="3148950" y="4078725"/>
              <a:ext cx="180575" cy="279325"/>
            </a:xfrm>
            <a:custGeom>
              <a:avLst/>
              <a:gdLst/>
              <a:ahLst/>
              <a:cxnLst/>
              <a:rect l="l" t="t" r="r" b="b"/>
              <a:pathLst>
                <a:path w="7223" h="11173" fill="none" extrusionOk="0">
                  <a:moveTo>
                    <a:pt x="2948" y="1523"/>
                  </a:moveTo>
                  <a:cubicBezTo>
                    <a:pt x="2397" y="778"/>
                    <a:pt x="1361" y="1"/>
                    <a:pt x="616" y="584"/>
                  </a:cubicBezTo>
                  <a:cubicBezTo>
                    <a:pt x="1" y="1037"/>
                    <a:pt x="195" y="2041"/>
                    <a:pt x="487" y="2753"/>
                  </a:cubicBezTo>
                  <a:cubicBezTo>
                    <a:pt x="1620" y="5571"/>
                    <a:pt x="3077" y="9003"/>
                    <a:pt x="5215" y="11173"/>
                  </a:cubicBezTo>
                  <a:cubicBezTo>
                    <a:pt x="7222" y="9392"/>
                    <a:pt x="4211" y="3304"/>
                    <a:pt x="2948" y="152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43"/>
            <p:cNvSpPr/>
            <p:nvPr/>
          </p:nvSpPr>
          <p:spPr>
            <a:xfrm>
              <a:off x="3303600" y="4180725"/>
              <a:ext cx="213750" cy="293900"/>
            </a:xfrm>
            <a:custGeom>
              <a:avLst/>
              <a:gdLst/>
              <a:ahLst/>
              <a:cxnLst/>
              <a:rect l="l" t="t" r="r" b="b"/>
              <a:pathLst>
                <a:path w="8550" h="11756" fill="none" extrusionOk="0">
                  <a:moveTo>
                    <a:pt x="7837" y="3045"/>
                  </a:moveTo>
                  <a:cubicBezTo>
                    <a:pt x="8225" y="2235"/>
                    <a:pt x="8549" y="1070"/>
                    <a:pt x="7837" y="487"/>
                  </a:cubicBezTo>
                  <a:cubicBezTo>
                    <a:pt x="7221" y="1"/>
                    <a:pt x="6315" y="292"/>
                    <a:pt x="5667" y="713"/>
                  </a:cubicBezTo>
                  <a:cubicBezTo>
                    <a:pt x="3789" y="1944"/>
                    <a:pt x="2688" y="4049"/>
                    <a:pt x="1911" y="6186"/>
                  </a:cubicBezTo>
                  <a:cubicBezTo>
                    <a:pt x="1360" y="7643"/>
                    <a:pt x="0" y="10234"/>
                    <a:pt x="453" y="11756"/>
                  </a:cubicBezTo>
                  <a:cubicBezTo>
                    <a:pt x="3530" y="10882"/>
                    <a:pt x="6477" y="5797"/>
                    <a:pt x="7837" y="3045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3"/>
            <p:cNvSpPr/>
            <p:nvPr/>
          </p:nvSpPr>
          <p:spPr>
            <a:xfrm>
              <a:off x="2999200" y="4306225"/>
              <a:ext cx="311700" cy="162750"/>
            </a:xfrm>
            <a:custGeom>
              <a:avLst/>
              <a:gdLst/>
              <a:ahLst/>
              <a:cxnLst/>
              <a:rect l="l" t="t" r="r" b="b"/>
              <a:pathLst>
                <a:path w="12468" h="6510" fill="none" extrusionOk="0">
                  <a:moveTo>
                    <a:pt x="259" y="680"/>
                  </a:moveTo>
                  <a:cubicBezTo>
                    <a:pt x="1101" y="0"/>
                    <a:pt x="2299" y="0"/>
                    <a:pt x="3368" y="162"/>
                  </a:cubicBezTo>
                  <a:cubicBezTo>
                    <a:pt x="7189" y="777"/>
                    <a:pt x="10557" y="3109"/>
                    <a:pt x="12467" y="6477"/>
                  </a:cubicBezTo>
                  <a:cubicBezTo>
                    <a:pt x="11010" y="6509"/>
                    <a:pt x="9585" y="6347"/>
                    <a:pt x="8161" y="6024"/>
                  </a:cubicBezTo>
                  <a:cubicBezTo>
                    <a:pt x="6639" y="5764"/>
                    <a:pt x="5149" y="5343"/>
                    <a:pt x="3724" y="4761"/>
                  </a:cubicBezTo>
                  <a:cubicBezTo>
                    <a:pt x="2267" y="4178"/>
                    <a:pt x="1036" y="3174"/>
                    <a:pt x="194" y="1846"/>
                  </a:cubicBezTo>
                  <a:cubicBezTo>
                    <a:pt x="0" y="1522"/>
                    <a:pt x="194" y="1069"/>
                    <a:pt x="259" y="68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3"/>
            <p:cNvSpPr/>
            <p:nvPr/>
          </p:nvSpPr>
          <p:spPr>
            <a:xfrm>
              <a:off x="3350550" y="4350750"/>
              <a:ext cx="289850" cy="296325"/>
            </a:xfrm>
            <a:custGeom>
              <a:avLst/>
              <a:gdLst/>
              <a:ahLst/>
              <a:cxnLst/>
              <a:rect l="l" t="t" r="r" b="b"/>
              <a:pathLst>
                <a:path w="11594" h="11853" fill="none" extrusionOk="0">
                  <a:moveTo>
                    <a:pt x="0" y="11852"/>
                  </a:moveTo>
                  <a:cubicBezTo>
                    <a:pt x="3757" y="11691"/>
                    <a:pt x="7092" y="9229"/>
                    <a:pt x="9326" y="6250"/>
                  </a:cubicBezTo>
                  <a:cubicBezTo>
                    <a:pt x="10525" y="4631"/>
                    <a:pt x="11593" y="2656"/>
                    <a:pt x="11334" y="616"/>
                  </a:cubicBezTo>
                  <a:cubicBezTo>
                    <a:pt x="11269" y="0"/>
                    <a:pt x="10266" y="162"/>
                    <a:pt x="9715" y="486"/>
                  </a:cubicBezTo>
                  <a:cubicBezTo>
                    <a:pt x="6865" y="2105"/>
                    <a:pt x="4501" y="4502"/>
                    <a:pt x="2915" y="7384"/>
                  </a:cubicBezTo>
                  <a:cubicBezTo>
                    <a:pt x="2040" y="8938"/>
                    <a:pt x="1069" y="10428"/>
                    <a:pt x="0" y="11852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3"/>
            <p:cNvSpPr/>
            <p:nvPr/>
          </p:nvSpPr>
          <p:spPr>
            <a:xfrm>
              <a:off x="3046150" y="4494850"/>
              <a:ext cx="312525" cy="152225"/>
            </a:xfrm>
            <a:custGeom>
              <a:avLst/>
              <a:gdLst/>
              <a:ahLst/>
              <a:cxnLst/>
              <a:rect l="l" t="t" r="r" b="b"/>
              <a:pathLst>
                <a:path w="12501" h="6089" fill="none" extrusionOk="0">
                  <a:moveTo>
                    <a:pt x="2235" y="98"/>
                  </a:moveTo>
                  <a:cubicBezTo>
                    <a:pt x="1360" y="1"/>
                    <a:pt x="292" y="195"/>
                    <a:pt x="65" y="1004"/>
                  </a:cubicBezTo>
                  <a:cubicBezTo>
                    <a:pt x="0" y="1263"/>
                    <a:pt x="33" y="1555"/>
                    <a:pt x="130" y="1814"/>
                  </a:cubicBezTo>
                  <a:cubicBezTo>
                    <a:pt x="518" y="2753"/>
                    <a:pt x="1619" y="3174"/>
                    <a:pt x="2591" y="3498"/>
                  </a:cubicBezTo>
                  <a:cubicBezTo>
                    <a:pt x="3368" y="3757"/>
                    <a:pt x="4145" y="4016"/>
                    <a:pt x="4922" y="4178"/>
                  </a:cubicBezTo>
                  <a:cubicBezTo>
                    <a:pt x="5635" y="4307"/>
                    <a:pt x="10816" y="5700"/>
                    <a:pt x="12176" y="6088"/>
                  </a:cubicBezTo>
                  <a:cubicBezTo>
                    <a:pt x="12500" y="4987"/>
                    <a:pt x="8420" y="2753"/>
                    <a:pt x="7545" y="2170"/>
                  </a:cubicBezTo>
                  <a:cubicBezTo>
                    <a:pt x="5959" y="1069"/>
                    <a:pt x="4145" y="357"/>
                    <a:pt x="2235" y="9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3"/>
            <p:cNvSpPr/>
            <p:nvPr/>
          </p:nvSpPr>
          <p:spPr>
            <a:xfrm>
              <a:off x="3391025" y="4564475"/>
              <a:ext cx="293075" cy="283375"/>
            </a:xfrm>
            <a:custGeom>
              <a:avLst/>
              <a:gdLst/>
              <a:ahLst/>
              <a:cxnLst/>
              <a:rect l="l" t="t" r="r" b="b"/>
              <a:pathLst>
                <a:path w="11723" h="11335" fill="none" extrusionOk="0">
                  <a:moveTo>
                    <a:pt x="0" y="11334"/>
                  </a:moveTo>
                  <a:cubicBezTo>
                    <a:pt x="1684" y="11334"/>
                    <a:pt x="3271" y="10525"/>
                    <a:pt x="4663" y="9586"/>
                  </a:cubicBezTo>
                  <a:cubicBezTo>
                    <a:pt x="7902" y="7481"/>
                    <a:pt x="10751" y="4405"/>
                    <a:pt x="11723" y="680"/>
                  </a:cubicBezTo>
                  <a:cubicBezTo>
                    <a:pt x="11334" y="195"/>
                    <a:pt x="10687" y="0"/>
                    <a:pt x="10104" y="195"/>
                  </a:cubicBezTo>
                  <a:cubicBezTo>
                    <a:pt x="7837" y="1199"/>
                    <a:pt x="6121" y="3174"/>
                    <a:pt x="4696" y="5214"/>
                  </a:cubicBezTo>
                  <a:cubicBezTo>
                    <a:pt x="3271" y="7351"/>
                    <a:pt x="1684" y="9391"/>
                    <a:pt x="0" y="11334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3"/>
            <p:cNvSpPr/>
            <p:nvPr/>
          </p:nvSpPr>
          <p:spPr>
            <a:xfrm>
              <a:off x="3119000" y="4657575"/>
              <a:ext cx="270425" cy="197550"/>
            </a:xfrm>
            <a:custGeom>
              <a:avLst/>
              <a:gdLst/>
              <a:ahLst/>
              <a:cxnLst/>
              <a:rect l="l" t="t" r="r" b="b"/>
              <a:pathLst>
                <a:path w="10817" h="7902" fill="none" extrusionOk="0">
                  <a:moveTo>
                    <a:pt x="3369" y="648"/>
                  </a:moveTo>
                  <a:cubicBezTo>
                    <a:pt x="2494" y="260"/>
                    <a:pt x="1426" y="0"/>
                    <a:pt x="713" y="616"/>
                  </a:cubicBezTo>
                  <a:cubicBezTo>
                    <a:pt x="1" y="1231"/>
                    <a:pt x="163" y="2559"/>
                    <a:pt x="810" y="3271"/>
                  </a:cubicBezTo>
                  <a:cubicBezTo>
                    <a:pt x="1490" y="3984"/>
                    <a:pt x="2494" y="4307"/>
                    <a:pt x="3401" y="4664"/>
                  </a:cubicBezTo>
                  <a:cubicBezTo>
                    <a:pt x="4858" y="5247"/>
                    <a:pt x="6251" y="5927"/>
                    <a:pt x="7708" y="6509"/>
                  </a:cubicBezTo>
                  <a:cubicBezTo>
                    <a:pt x="9036" y="7028"/>
                    <a:pt x="10817" y="7902"/>
                    <a:pt x="9651" y="5894"/>
                  </a:cubicBezTo>
                  <a:cubicBezTo>
                    <a:pt x="8355" y="3595"/>
                    <a:pt x="5765" y="1684"/>
                    <a:pt x="3369" y="64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3"/>
            <p:cNvSpPr/>
            <p:nvPr/>
          </p:nvSpPr>
          <p:spPr>
            <a:xfrm>
              <a:off x="3404775" y="4813825"/>
              <a:ext cx="330350" cy="226700"/>
            </a:xfrm>
            <a:custGeom>
              <a:avLst/>
              <a:gdLst/>
              <a:ahLst/>
              <a:cxnLst/>
              <a:rect l="l" t="t" r="r" b="b"/>
              <a:pathLst>
                <a:path w="13214" h="9068" fill="none" extrusionOk="0">
                  <a:moveTo>
                    <a:pt x="1" y="9068"/>
                  </a:moveTo>
                  <a:cubicBezTo>
                    <a:pt x="2527" y="8809"/>
                    <a:pt x="5053" y="8517"/>
                    <a:pt x="7481" y="7740"/>
                  </a:cubicBezTo>
                  <a:cubicBezTo>
                    <a:pt x="8647" y="7384"/>
                    <a:pt x="9716" y="6833"/>
                    <a:pt x="10687" y="6088"/>
                  </a:cubicBezTo>
                  <a:cubicBezTo>
                    <a:pt x="12339" y="4728"/>
                    <a:pt x="13213" y="2656"/>
                    <a:pt x="13116" y="519"/>
                  </a:cubicBezTo>
                  <a:cubicBezTo>
                    <a:pt x="13084" y="0"/>
                    <a:pt x="12565" y="454"/>
                    <a:pt x="12047" y="486"/>
                  </a:cubicBezTo>
                  <a:cubicBezTo>
                    <a:pt x="8874" y="713"/>
                    <a:pt x="6251" y="2915"/>
                    <a:pt x="3984" y="5117"/>
                  </a:cubicBezTo>
                  <a:cubicBezTo>
                    <a:pt x="2753" y="6315"/>
                    <a:pt x="1134" y="7805"/>
                    <a:pt x="1" y="9068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3"/>
            <p:cNvSpPr/>
            <p:nvPr/>
          </p:nvSpPr>
          <p:spPr>
            <a:xfrm>
              <a:off x="3130350" y="4830025"/>
              <a:ext cx="275275" cy="192700"/>
            </a:xfrm>
            <a:custGeom>
              <a:avLst/>
              <a:gdLst/>
              <a:ahLst/>
              <a:cxnLst/>
              <a:rect l="l" t="t" r="r" b="b"/>
              <a:pathLst>
                <a:path w="11011" h="7708" fill="none" extrusionOk="0">
                  <a:moveTo>
                    <a:pt x="5602" y="1813"/>
                  </a:moveTo>
                  <a:cubicBezTo>
                    <a:pt x="4598" y="1231"/>
                    <a:pt x="3530" y="777"/>
                    <a:pt x="2429" y="421"/>
                  </a:cubicBezTo>
                  <a:cubicBezTo>
                    <a:pt x="1846" y="194"/>
                    <a:pt x="1166" y="0"/>
                    <a:pt x="648" y="356"/>
                  </a:cubicBezTo>
                  <a:cubicBezTo>
                    <a:pt x="0" y="842"/>
                    <a:pt x="292" y="1975"/>
                    <a:pt x="939" y="2494"/>
                  </a:cubicBezTo>
                  <a:cubicBezTo>
                    <a:pt x="1554" y="2979"/>
                    <a:pt x="2429" y="3174"/>
                    <a:pt x="3141" y="3595"/>
                  </a:cubicBezTo>
                  <a:cubicBezTo>
                    <a:pt x="3530" y="3821"/>
                    <a:pt x="3886" y="4145"/>
                    <a:pt x="4275" y="4404"/>
                  </a:cubicBezTo>
                  <a:cubicBezTo>
                    <a:pt x="4987" y="4922"/>
                    <a:pt x="10104" y="7707"/>
                    <a:pt x="10557" y="6477"/>
                  </a:cubicBezTo>
                  <a:cubicBezTo>
                    <a:pt x="11010" y="5343"/>
                    <a:pt x="6444" y="2299"/>
                    <a:pt x="5602" y="1813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3"/>
            <p:cNvSpPr/>
            <p:nvPr/>
          </p:nvSpPr>
          <p:spPr>
            <a:xfrm>
              <a:off x="3170825" y="4087625"/>
              <a:ext cx="106075" cy="263950"/>
            </a:xfrm>
            <a:custGeom>
              <a:avLst/>
              <a:gdLst/>
              <a:ahLst/>
              <a:cxnLst/>
              <a:rect l="l" t="t" r="r" b="b"/>
              <a:pathLst>
                <a:path w="4243" h="10558" fill="none" extrusionOk="0">
                  <a:moveTo>
                    <a:pt x="4242" y="10558"/>
                  </a:moveTo>
                  <a:cubicBezTo>
                    <a:pt x="3854" y="6704"/>
                    <a:pt x="2397" y="3045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3"/>
            <p:cNvSpPr/>
            <p:nvPr/>
          </p:nvSpPr>
          <p:spPr>
            <a:xfrm>
              <a:off x="3395075" y="4192875"/>
              <a:ext cx="97975" cy="136850"/>
            </a:xfrm>
            <a:custGeom>
              <a:avLst/>
              <a:gdLst/>
              <a:ahLst/>
              <a:cxnLst/>
              <a:rect l="l" t="t" r="r" b="b"/>
              <a:pathLst>
                <a:path w="3919" h="5474" fill="none" extrusionOk="0">
                  <a:moveTo>
                    <a:pt x="3919" y="1"/>
                  </a:moveTo>
                  <a:cubicBezTo>
                    <a:pt x="2494" y="1717"/>
                    <a:pt x="1166" y="3563"/>
                    <a:pt x="0" y="5473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3"/>
            <p:cNvSpPr/>
            <p:nvPr/>
          </p:nvSpPr>
          <p:spPr>
            <a:xfrm>
              <a:off x="3321400" y="4366925"/>
              <a:ext cx="56700" cy="94750"/>
            </a:xfrm>
            <a:custGeom>
              <a:avLst/>
              <a:gdLst/>
              <a:ahLst/>
              <a:cxnLst/>
              <a:rect l="l" t="t" r="r" b="b"/>
              <a:pathLst>
                <a:path w="2268" h="3790" fill="none" extrusionOk="0">
                  <a:moveTo>
                    <a:pt x="2267" y="1"/>
                  </a:moveTo>
                  <a:cubicBezTo>
                    <a:pt x="1555" y="1264"/>
                    <a:pt x="778" y="2527"/>
                    <a:pt x="0" y="37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3"/>
            <p:cNvSpPr/>
            <p:nvPr/>
          </p:nvSpPr>
          <p:spPr>
            <a:xfrm>
              <a:off x="3515700" y="4369375"/>
              <a:ext cx="110125" cy="135225"/>
            </a:xfrm>
            <a:custGeom>
              <a:avLst/>
              <a:gdLst/>
              <a:ahLst/>
              <a:cxnLst/>
              <a:rect l="l" t="t" r="r" b="b"/>
              <a:pathLst>
                <a:path w="4405" h="5409" fill="none" extrusionOk="0">
                  <a:moveTo>
                    <a:pt x="4404" y="0"/>
                  </a:moveTo>
                  <a:lnTo>
                    <a:pt x="0" y="5408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3"/>
            <p:cNvSpPr/>
            <p:nvPr/>
          </p:nvSpPr>
          <p:spPr>
            <a:xfrm>
              <a:off x="3444450" y="4536950"/>
              <a:ext cx="42925" cy="45350"/>
            </a:xfrm>
            <a:custGeom>
              <a:avLst/>
              <a:gdLst/>
              <a:ahLst/>
              <a:cxnLst/>
              <a:rect l="l" t="t" r="r" b="b"/>
              <a:pathLst>
                <a:path w="1717" h="1814" fill="none" extrusionOk="0">
                  <a:moveTo>
                    <a:pt x="1717" y="0"/>
                  </a:moveTo>
                  <a:lnTo>
                    <a:pt x="1" y="181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3"/>
            <p:cNvSpPr/>
            <p:nvPr/>
          </p:nvSpPr>
          <p:spPr>
            <a:xfrm>
              <a:off x="3364300" y="4622775"/>
              <a:ext cx="29975" cy="22675"/>
            </a:xfrm>
            <a:custGeom>
              <a:avLst/>
              <a:gdLst/>
              <a:ahLst/>
              <a:cxnLst/>
              <a:rect l="l" t="t" r="r" b="b"/>
              <a:pathLst>
                <a:path w="1199" h="907" fill="none" extrusionOk="0">
                  <a:moveTo>
                    <a:pt x="1199" y="0"/>
                  </a:moveTo>
                  <a:lnTo>
                    <a:pt x="1" y="907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3"/>
            <p:cNvSpPr/>
            <p:nvPr/>
          </p:nvSpPr>
          <p:spPr>
            <a:xfrm>
              <a:off x="3606375" y="4582275"/>
              <a:ext cx="65600" cy="68050"/>
            </a:xfrm>
            <a:custGeom>
              <a:avLst/>
              <a:gdLst/>
              <a:ahLst/>
              <a:cxnLst/>
              <a:rect l="l" t="t" r="r" b="b"/>
              <a:pathLst>
                <a:path w="2624" h="2722" fill="none" extrusionOk="0">
                  <a:moveTo>
                    <a:pt x="2623" y="1"/>
                  </a:moveTo>
                  <a:lnTo>
                    <a:pt x="0" y="2721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3"/>
            <p:cNvSpPr/>
            <p:nvPr/>
          </p:nvSpPr>
          <p:spPr>
            <a:xfrm>
              <a:off x="3518125" y="4693200"/>
              <a:ext cx="47800" cy="40500"/>
            </a:xfrm>
            <a:custGeom>
              <a:avLst/>
              <a:gdLst/>
              <a:ahLst/>
              <a:cxnLst/>
              <a:rect l="l" t="t" r="r" b="b"/>
              <a:pathLst>
                <a:path w="1912" h="1620" fill="none" extrusionOk="0">
                  <a:moveTo>
                    <a:pt x="1911" y="0"/>
                  </a:moveTo>
                  <a:cubicBezTo>
                    <a:pt x="1328" y="616"/>
                    <a:pt x="713" y="1166"/>
                    <a:pt x="0" y="1619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3"/>
            <p:cNvSpPr/>
            <p:nvPr/>
          </p:nvSpPr>
          <p:spPr>
            <a:xfrm>
              <a:off x="3413700" y="4812200"/>
              <a:ext cx="30775" cy="28375"/>
            </a:xfrm>
            <a:custGeom>
              <a:avLst/>
              <a:gdLst/>
              <a:ahLst/>
              <a:cxnLst/>
              <a:rect l="l" t="t" r="r" b="b"/>
              <a:pathLst>
                <a:path w="1231" h="1135" fill="none" extrusionOk="0">
                  <a:moveTo>
                    <a:pt x="1231" y="1"/>
                  </a:moveTo>
                  <a:lnTo>
                    <a:pt x="0" y="1134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3"/>
            <p:cNvSpPr/>
            <p:nvPr/>
          </p:nvSpPr>
          <p:spPr>
            <a:xfrm>
              <a:off x="3551325" y="4832450"/>
              <a:ext cx="170825" cy="122250"/>
            </a:xfrm>
            <a:custGeom>
              <a:avLst/>
              <a:gdLst/>
              <a:ahLst/>
              <a:cxnLst/>
              <a:rect l="l" t="t" r="r" b="b"/>
              <a:pathLst>
                <a:path w="6833" h="4890" fill="none" extrusionOk="0">
                  <a:moveTo>
                    <a:pt x="6833" y="0"/>
                  </a:moveTo>
                  <a:cubicBezTo>
                    <a:pt x="4858" y="2008"/>
                    <a:pt x="2526" y="3659"/>
                    <a:pt x="0" y="489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3"/>
            <p:cNvSpPr/>
            <p:nvPr/>
          </p:nvSpPr>
          <p:spPr>
            <a:xfrm>
              <a:off x="3401550" y="4964400"/>
              <a:ext cx="129550" cy="75325"/>
            </a:xfrm>
            <a:custGeom>
              <a:avLst/>
              <a:gdLst/>
              <a:ahLst/>
              <a:cxnLst/>
              <a:rect l="l" t="t" r="r" b="b"/>
              <a:pathLst>
                <a:path w="5182" h="3013" fill="none" extrusionOk="0">
                  <a:moveTo>
                    <a:pt x="5182" y="1"/>
                  </a:moveTo>
                  <a:cubicBezTo>
                    <a:pt x="3498" y="1069"/>
                    <a:pt x="1781" y="2105"/>
                    <a:pt x="0" y="3012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3"/>
            <p:cNvSpPr/>
            <p:nvPr/>
          </p:nvSpPr>
          <p:spPr>
            <a:xfrm>
              <a:off x="3280100" y="4769300"/>
              <a:ext cx="81000" cy="55875"/>
            </a:xfrm>
            <a:custGeom>
              <a:avLst/>
              <a:gdLst/>
              <a:ahLst/>
              <a:cxnLst/>
              <a:rect l="l" t="t" r="r" b="b"/>
              <a:pathLst>
                <a:path w="3240" h="2235" fill="none" extrusionOk="0">
                  <a:moveTo>
                    <a:pt x="3239" y="2235"/>
                  </a:moveTo>
                  <a:cubicBezTo>
                    <a:pt x="2073" y="1619"/>
                    <a:pt x="972" y="875"/>
                    <a:pt x="1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3"/>
            <p:cNvSpPr/>
            <p:nvPr/>
          </p:nvSpPr>
          <p:spPr>
            <a:xfrm>
              <a:off x="3191875" y="4731250"/>
              <a:ext cx="42925" cy="22700"/>
            </a:xfrm>
            <a:custGeom>
              <a:avLst/>
              <a:gdLst/>
              <a:ahLst/>
              <a:cxnLst/>
              <a:rect l="l" t="t" r="r" b="b"/>
              <a:pathLst>
                <a:path w="1717" h="908" fill="none" extrusionOk="0">
                  <a:moveTo>
                    <a:pt x="1716" y="907"/>
                  </a:moveTo>
                  <a:lnTo>
                    <a:pt x="0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3"/>
            <p:cNvSpPr/>
            <p:nvPr/>
          </p:nvSpPr>
          <p:spPr>
            <a:xfrm>
              <a:off x="3138425" y="4706150"/>
              <a:ext cx="12175" cy="9750"/>
            </a:xfrm>
            <a:custGeom>
              <a:avLst/>
              <a:gdLst/>
              <a:ahLst/>
              <a:cxnLst/>
              <a:rect l="l" t="t" r="r" b="b"/>
              <a:pathLst>
                <a:path w="487" h="390" fill="none" extrusionOk="0">
                  <a:moveTo>
                    <a:pt x="487" y="389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3"/>
            <p:cNvSpPr/>
            <p:nvPr/>
          </p:nvSpPr>
          <p:spPr>
            <a:xfrm>
              <a:off x="3188625" y="4571750"/>
              <a:ext cx="146550" cy="58325"/>
            </a:xfrm>
            <a:custGeom>
              <a:avLst/>
              <a:gdLst/>
              <a:ahLst/>
              <a:cxnLst/>
              <a:rect l="l" t="t" r="r" b="b"/>
              <a:pathLst>
                <a:path w="5862" h="2333" fill="none" extrusionOk="0">
                  <a:moveTo>
                    <a:pt x="5862" y="2332"/>
                  </a:moveTo>
                  <a:cubicBezTo>
                    <a:pt x="3951" y="1458"/>
                    <a:pt x="2008" y="681"/>
                    <a:pt x="1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3"/>
            <p:cNvSpPr/>
            <p:nvPr/>
          </p:nvSpPr>
          <p:spPr>
            <a:xfrm>
              <a:off x="3100375" y="4536950"/>
              <a:ext cx="42950" cy="19450"/>
            </a:xfrm>
            <a:custGeom>
              <a:avLst/>
              <a:gdLst/>
              <a:ahLst/>
              <a:cxnLst/>
              <a:rect l="l" t="t" r="r" b="b"/>
              <a:pathLst>
                <a:path w="1718" h="778" fill="none" extrusionOk="0">
                  <a:moveTo>
                    <a:pt x="1717" y="778"/>
                  </a:moveTo>
                  <a:lnTo>
                    <a:pt x="1" y="0"/>
                  </a:ln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3"/>
            <p:cNvSpPr/>
            <p:nvPr/>
          </p:nvSpPr>
          <p:spPr>
            <a:xfrm>
              <a:off x="3194300" y="4412275"/>
              <a:ext cx="88275" cy="43750"/>
            </a:xfrm>
            <a:custGeom>
              <a:avLst/>
              <a:gdLst/>
              <a:ahLst/>
              <a:cxnLst/>
              <a:rect l="l" t="t" r="r" b="b"/>
              <a:pathLst>
                <a:path w="3531" h="1750" fill="none" extrusionOk="0">
                  <a:moveTo>
                    <a:pt x="3530" y="1749"/>
                  </a:moveTo>
                  <a:cubicBezTo>
                    <a:pt x="2397" y="1069"/>
                    <a:pt x="1198" y="486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3"/>
            <p:cNvSpPr/>
            <p:nvPr/>
          </p:nvSpPr>
          <p:spPr>
            <a:xfrm>
              <a:off x="3027525" y="4336175"/>
              <a:ext cx="93125" cy="36450"/>
            </a:xfrm>
            <a:custGeom>
              <a:avLst/>
              <a:gdLst/>
              <a:ahLst/>
              <a:cxnLst/>
              <a:rect l="l" t="t" r="r" b="b"/>
              <a:pathLst>
                <a:path w="3725" h="1458" fill="none" extrusionOk="0">
                  <a:moveTo>
                    <a:pt x="3724" y="1458"/>
                  </a:moveTo>
                  <a:cubicBezTo>
                    <a:pt x="2462" y="1037"/>
                    <a:pt x="1199" y="551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3"/>
            <p:cNvSpPr/>
            <p:nvPr/>
          </p:nvSpPr>
          <p:spPr>
            <a:xfrm>
              <a:off x="3327875" y="4954700"/>
              <a:ext cx="54275" cy="33200"/>
            </a:xfrm>
            <a:custGeom>
              <a:avLst/>
              <a:gdLst/>
              <a:ahLst/>
              <a:cxnLst/>
              <a:rect l="l" t="t" r="r" b="b"/>
              <a:pathLst>
                <a:path w="2171" h="1328" fill="none" extrusionOk="0">
                  <a:moveTo>
                    <a:pt x="2170" y="1328"/>
                  </a:moveTo>
                  <a:cubicBezTo>
                    <a:pt x="1393" y="972"/>
                    <a:pt x="648" y="518"/>
                    <a:pt x="0" y="0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3"/>
            <p:cNvSpPr/>
            <p:nvPr/>
          </p:nvSpPr>
          <p:spPr>
            <a:xfrm>
              <a:off x="3157875" y="4859150"/>
              <a:ext cx="130350" cy="71275"/>
            </a:xfrm>
            <a:custGeom>
              <a:avLst/>
              <a:gdLst/>
              <a:ahLst/>
              <a:cxnLst/>
              <a:rect l="l" t="t" r="r" b="b"/>
              <a:pathLst>
                <a:path w="5214" h="2851" fill="none" extrusionOk="0">
                  <a:moveTo>
                    <a:pt x="5214" y="2851"/>
                  </a:moveTo>
                  <a:cubicBezTo>
                    <a:pt x="3497" y="1847"/>
                    <a:pt x="1749" y="908"/>
                    <a:pt x="0" y="1"/>
                  </a:cubicBezTo>
                </a:path>
              </a:pathLst>
            </a:custGeom>
            <a:noFill/>
            <a:ln w="153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2" name="Google Shape;1972;p43"/>
          <p:cNvSpPr txBox="1">
            <a:spLocks noGrp="1"/>
          </p:cNvSpPr>
          <p:nvPr>
            <p:ph type="title"/>
          </p:nvPr>
        </p:nvSpPr>
        <p:spPr>
          <a:xfrm>
            <a:off x="2400520" y="2346983"/>
            <a:ext cx="2844846" cy="16593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cs typeface="+mj-cs"/>
              </a:rPr>
              <a:t>حل نشاط الثالث في الكتاب المدرسي ص 21</a:t>
            </a:r>
            <a:endParaRPr dirty="0">
              <a:cs typeface="+mj-cs"/>
            </a:endParaRPr>
          </a:p>
        </p:txBody>
      </p:sp>
      <p:sp>
        <p:nvSpPr>
          <p:cNvPr id="1973" name="Google Shape;1973;p43"/>
          <p:cNvSpPr txBox="1">
            <a:spLocks noGrp="1"/>
          </p:cNvSpPr>
          <p:nvPr>
            <p:ph type="title" idx="2"/>
          </p:nvPr>
        </p:nvSpPr>
        <p:spPr>
          <a:xfrm>
            <a:off x="1006414" y="1601443"/>
            <a:ext cx="109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en-US" dirty="0"/>
              <a:t>3</a:t>
            </a:r>
            <a:endParaRPr dirty="0"/>
          </a:p>
        </p:txBody>
      </p:sp>
      <p:grpSp>
        <p:nvGrpSpPr>
          <p:cNvPr id="1975" name="Google Shape;1975;p43"/>
          <p:cNvGrpSpPr/>
          <p:nvPr/>
        </p:nvGrpSpPr>
        <p:grpSpPr>
          <a:xfrm rot="-1053183">
            <a:off x="2747333" y="1031968"/>
            <a:ext cx="772571" cy="754973"/>
            <a:chOff x="2322274" y="2045276"/>
            <a:chExt cx="563752" cy="550961"/>
          </a:xfrm>
        </p:grpSpPr>
        <p:sp>
          <p:nvSpPr>
            <p:cNvPr id="1976" name="Google Shape;1976;p43"/>
            <p:cNvSpPr/>
            <p:nvPr/>
          </p:nvSpPr>
          <p:spPr>
            <a:xfrm rot="1152519" flipH="1">
              <a:off x="2536201" y="2399205"/>
              <a:ext cx="95547" cy="146546"/>
            </a:xfrm>
            <a:custGeom>
              <a:avLst/>
              <a:gdLst/>
              <a:ahLst/>
              <a:cxnLst/>
              <a:rect l="l" t="t" r="r" b="b"/>
              <a:pathLst>
                <a:path w="3822" h="5862" fill="none" extrusionOk="0">
                  <a:moveTo>
                    <a:pt x="3822" y="2850"/>
                  </a:moveTo>
                  <a:cubicBezTo>
                    <a:pt x="2753" y="2105"/>
                    <a:pt x="2235" y="1198"/>
                    <a:pt x="1749" y="0"/>
                  </a:cubicBezTo>
                  <a:cubicBezTo>
                    <a:pt x="1296" y="1295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61"/>
                  </a:cubicBezTo>
                  <a:cubicBezTo>
                    <a:pt x="1749" y="4469"/>
                    <a:pt x="2591" y="3530"/>
                    <a:pt x="3822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3"/>
            <p:cNvSpPr/>
            <p:nvPr/>
          </p:nvSpPr>
          <p:spPr>
            <a:xfrm rot="1152519" flipH="1">
              <a:off x="2769163" y="2220579"/>
              <a:ext cx="95547" cy="145746"/>
            </a:xfrm>
            <a:custGeom>
              <a:avLst/>
              <a:gdLst/>
              <a:ahLst/>
              <a:cxnLst/>
              <a:rect l="l" t="t" r="r" b="b"/>
              <a:pathLst>
                <a:path w="3822" h="5830" fill="none" extrusionOk="0">
                  <a:moveTo>
                    <a:pt x="3821" y="2850"/>
                  </a:moveTo>
                  <a:cubicBezTo>
                    <a:pt x="2753" y="2073"/>
                    <a:pt x="2235" y="1198"/>
                    <a:pt x="1749" y="0"/>
                  </a:cubicBezTo>
                  <a:cubicBezTo>
                    <a:pt x="1296" y="1263"/>
                    <a:pt x="842" y="2202"/>
                    <a:pt x="0" y="2688"/>
                  </a:cubicBezTo>
                  <a:cubicBezTo>
                    <a:pt x="875" y="3530"/>
                    <a:pt x="1490" y="4631"/>
                    <a:pt x="1684" y="5829"/>
                  </a:cubicBezTo>
                  <a:cubicBezTo>
                    <a:pt x="1749" y="4469"/>
                    <a:pt x="2591" y="3530"/>
                    <a:pt x="3821" y="2850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3"/>
            <p:cNvSpPr/>
            <p:nvPr/>
          </p:nvSpPr>
          <p:spPr>
            <a:xfrm rot="1152519" flipH="1">
              <a:off x="2347513" y="2410053"/>
              <a:ext cx="112547" cy="172470"/>
            </a:xfrm>
            <a:custGeom>
              <a:avLst/>
              <a:gdLst/>
              <a:ahLst/>
              <a:cxnLst/>
              <a:rect l="l" t="t" r="r" b="b"/>
              <a:pathLst>
                <a:path w="4502" h="6899" fill="none" extrusionOk="0">
                  <a:moveTo>
                    <a:pt x="4501" y="3369"/>
                  </a:moveTo>
                  <a:cubicBezTo>
                    <a:pt x="3271" y="2462"/>
                    <a:pt x="2656" y="1393"/>
                    <a:pt x="2073" y="1"/>
                  </a:cubicBezTo>
                  <a:cubicBezTo>
                    <a:pt x="1522" y="1490"/>
                    <a:pt x="1004" y="2591"/>
                    <a:pt x="0" y="3174"/>
                  </a:cubicBezTo>
                  <a:cubicBezTo>
                    <a:pt x="1069" y="4243"/>
                    <a:pt x="1878" y="5700"/>
                    <a:pt x="2008" y="6898"/>
                  </a:cubicBezTo>
                  <a:cubicBezTo>
                    <a:pt x="2073" y="5279"/>
                    <a:pt x="3077" y="4178"/>
                    <a:pt x="4501" y="3369"/>
                  </a:cubicBezTo>
                  <a:close/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3"/>
            <p:cNvSpPr/>
            <p:nvPr/>
          </p:nvSpPr>
          <p:spPr>
            <a:xfrm rot="1152519" flipH="1">
              <a:off x="2413806" y="2061352"/>
              <a:ext cx="132796" cy="207269"/>
            </a:xfrm>
            <a:custGeom>
              <a:avLst/>
              <a:gdLst/>
              <a:ahLst/>
              <a:cxnLst/>
              <a:rect l="l" t="t" r="r" b="b"/>
              <a:pathLst>
                <a:path w="5312" h="8291" fill="none" extrusionOk="0">
                  <a:moveTo>
                    <a:pt x="1" y="4146"/>
                  </a:moveTo>
                  <a:cubicBezTo>
                    <a:pt x="1426" y="3142"/>
                    <a:pt x="2527" y="1684"/>
                    <a:pt x="3077" y="1"/>
                  </a:cubicBezTo>
                  <a:cubicBezTo>
                    <a:pt x="3142" y="1749"/>
                    <a:pt x="3984" y="3368"/>
                    <a:pt x="5312" y="4502"/>
                  </a:cubicBezTo>
                  <a:cubicBezTo>
                    <a:pt x="3854" y="5182"/>
                    <a:pt x="2883" y="6639"/>
                    <a:pt x="2786" y="8291"/>
                  </a:cubicBezTo>
                  <a:lnTo>
                    <a:pt x="875" y="4146"/>
                  </a:lnTo>
                </a:path>
              </a:pathLst>
            </a:custGeom>
            <a:noFill/>
            <a:ln w="153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0" name="Google Shape;1980;p43"/>
          <p:cNvGrpSpPr/>
          <p:nvPr/>
        </p:nvGrpSpPr>
        <p:grpSpPr>
          <a:xfrm rot="-1501947" flipH="1">
            <a:off x="7914124" y="3859221"/>
            <a:ext cx="521180" cy="1326508"/>
            <a:chOff x="2536925" y="4284225"/>
            <a:chExt cx="459050" cy="1168375"/>
          </a:xfrm>
        </p:grpSpPr>
        <p:sp>
          <p:nvSpPr>
            <p:cNvPr id="1981" name="Google Shape;1981;p43"/>
            <p:cNvSpPr/>
            <p:nvPr/>
          </p:nvSpPr>
          <p:spPr>
            <a:xfrm>
              <a:off x="2536925" y="4284225"/>
              <a:ext cx="459050" cy="1053700"/>
            </a:xfrm>
            <a:custGeom>
              <a:avLst/>
              <a:gdLst/>
              <a:ahLst/>
              <a:cxnLst/>
              <a:rect l="l" t="t" r="r" b="b"/>
              <a:pathLst>
                <a:path w="18362" h="42148" extrusionOk="0">
                  <a:moveTo>
                    <a:pt x="7558" y="1"/>
                  </a:moveTo>
                  <a:cubicBezTo>
                    <a:pt x="7103" y="1"/>
                    <a:pt x="6657" y="123"/>
                    <a:pt x="6283" y="395"/>
                  </a:cubicBezTo>
                  <a:cubicBezTo>
                    <a:pt x="3951" y="2111"/>
                    <a:pt x="5570" y="6677"/>
                    <a:pt x="3077" y="8102"/>
                  </a:cubicBezTo>
                  <a:cubicBezTo>
                    <a:pt x="2559" y="8393"/>
                    <a:pt x="1976" y="8458"/>
                    <a:pt x="1490" y="8749"/>
                  </a:cubicBezTo>
                  <a:cubicBezTo>
                    <a:pt x="519" y="9365"/>
                    <a:pt x="162" y="10692"/>
                    <a:pt x="98" y="11858"/>
                  </a:cubicBezTo>
                  <a:cubicBezTo>
                    <a:pt x="0" y="14157"/>
                    <a:pt x="519" y="16456"/>
                    <a:pt x="1652" y="18464"/>
                  </a:cubicBezTo>
                  <a:cubicBezTo>
                    <a:pt x="2753" y="20440"/>
                    <a:pt x="4469" y="22318"/>
                    <a:pt x="4340" y="24585"/>
                  </a:cubicBezTo>
                  <a:cubicBezTo>
                    <a:pt x="4243" y="25880"/>
                    <a:pt x="3530" y="27078"/>
                    <a:pt x="3206" y="28341"/>
                  </a:cubicBezTo>
                  <a:cubicBezTo>
                    <a:pt x="1943" y="33522"/>
                    <a:pt x="7027" y="37376"/>
                    <a:pt x="10428" y="40323"/>
                  </a:cubicBezTo>
                  <a:cubicBezTo>
                    <a:pt x="11937" y="41613"/>
                    <a:pt x="13087" y="42147"/>
                    <a:pt x="13973" y="42147"/>
                  </a:cubicBezTo>
                  <a:cubicBezTo>
                    <a:pt x="16891" y="42147"/>
                    <a:pt x="16948" y="36356"/>
                    <a:pt x="17520" y="32680"/>
                  </a:cubicBezTo>
                  <a:cubicBezTo>
                    <a:pt x="17941" y="30122"/>
                    <a:pt x="18362" y="27467"/>
                    <a:pt x="17746" y="24941"/>
                  </a:cubicBezTo>
                  <a:cubicBezTo>
                    <a:pt x="17131" y="22415"/>
                    <a:pt x="15285" y="19986"/>
                    <a:pt x="12694" y="19565"/>
                  </a:cubicBezTo>
                  <a:cubicBezTo>
                    <a:pt x="12047" y="17298"/>
                    <a:pt x="13472" y="14999"/>
                    <a:pt x="14476" y="12830"/>
                  </a:cubicBezTo>
                  <a:cubicBezTo>
                    <a:pt x="15512" y="10692"/>
                    <a:pt x="15965" y="7681"/>
                    <a:pt x="14022" y="6288"/>
                  </a:cubicBezTo>
                  <a:cubicBezTo>
                    <a:pt x="12856" y="5446"/>
                    <a:pt x="11011" y="5414"/>
                    <a:pt x="10428" y="4119"/>
                  </a:cubicBezTo>
                  <a:cubicBezTo>
                    <a:pt x="10104" y="3406"/>
                    <a:pt x="10298" y="2597"/>
                    <a:pt x="10104" y="1852"/>
                  </a:cubicBezTo>
                  <a:cubicBezTo>
                    <a:pt x="9850" y="746"/>
                    <a:pt x="8679" y="1"/>
                    <a:pt x="7558" y="1"/>
                  </a:cubicBezTo>
                  <a:close/>
                </a:path>
              </a:pathLst>
            </a:custGeom>
            <a:solidFill>
              <a:srgbClr val="58A5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3"/>
            <p:cNvSpPr/>
            <p:nvPr/>
          </p:nvSpPr>
          <p:spPr>
            <a:xfrm>
              <a:off x="2706125" y="4291650"/>
              <a:ext cx="229125" cy="1160950"/>
            </a:xfrm>
            <a:custGeom>
              <a:avLst/>
              <a:gdLst/>
              <a:ahLst/>
              <a:cxnLst/>
              <a:rect l="l" t="t" r="r" b="b"/>
              <a:pathLst>
                <a:path w="9165" h="46438" fill="none" extrusionOk="0">
                  <a:moveTo>
                    <a:pt x="0" y="0"/>
                  </a:moveTo>
                  <a:cubicBezTo>
                    <a:pt x="1231" y="15771"/>
                    <a:pt x="4307" y="31379"/>
                    <a:pt x="9165" y="46438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3"/>
            <p:cNvSpPr/>
            <p:nvPr/>
          </p:nvSpPr>
          <p:spPr>
            <a:xfrm>
              <a:off x="2663225" y="4409025"/>
              <a:ext cx="60725" cy="66425"/>
            </a:xfrm>
            <a:custGeom>
              <a:avLst/>
              <a:gdLst/>
              <a:ahLst/>
              <a:cxnLst/>
              <a:rect l="l" t="t" r="r" b="b"/>
              <a:pathLst>
                <a:path w="2429" h="2657" fill="none" extrusionOk="0">
                  <a:moveTo>
                    <a:pt x="0" y="1"/>
                  </a:moveTo>
                  <a:lnTo>
                    <a:pt x="2429" y="2656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3"/>
            <p:cNvSpPr/>
            <p:nvPr/>
          </p:nvSpPr>
          <p:spPr>
            <a:xfrm>
              <a:off x="2640550" y="4457600"/>
              <a:ext cx="77750" cy="68850"/>
            </a:xfrm>
            <a:custGeom>
              <a:avLst/>
              <a:gdLst/>
              <a:ahLst/>
              <a:cxnLst/>
              <a:rect l="l" t="t" r="r" b="b"/>
              <a:pathLst>
                <a:path w="3110" h="2754" fill="none" extrusionOk="0">
                  <a:moveTo>
                    <a:pt x="0" y="1"/>
                  </a:moveTo>
                  <a:lnTo>
                    <a:pt x="3109" y="2753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3"/>
            <p:cNvSpPr/>
            <p:nvPr/>
          </p:nvSpPr>
          <p:spPr>
            <a:xfrm>
              <a:off x="2729600" y="4372600"/>
              <a:ext cx="55875" cy="96375"/>
            </a:xfrm>
            <a:custGeom>
              <a:avLst/>
              <a:gdLst/>
              <a:ahLst/>
              <a:cxnLst/>
              <a:rect l="l" t="t" r="r" b="b"/>
              <a:pathLst>
                <a:path w="2235" h="3855" fill="none" extrusionOk="0">
                  <a:moveTo>
                    <a:pt x="1" y="3854"/>
                  </a:moveTo>
                  <a:cubicBezTo>
                    <a:pt x="810" y="2624"/>
                    <a:pt x="1555" y="1328"/>
                    <a:pt x="2235" y="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3"/>
            <p:cNvSpPr/>
            <p:nvPr/>
          </p:nvSpPr>
          <p:spPr>
            <a:xfrm>
              <a:off x="2547450" y="4468950"/>
              <a:ext cx="335175" cy="230750"/>
            </a:xfrm>
            <a:custGeom>
              <a:avLst/>
              <a:gdLst/>
              <a:ahLst/>
              <a:cxnLst/>
              <a:rect l="l" t="t" r="r" b="b"/>
              <a:pathLst>
                <a:path w="13407" h="9230" fill="none" extrusionOk="0">
                  <a:moveTo>
                    <a:pt x="0" y="4501"/>
                  </a:moveTo>
                  <a:lnTo>
                    <a:pt x="8388" y="9229"/>
                  </a:lnTo>
                  <a:cubicBezTo>
                    <a:pt x="10233" y="6250"/>
                    <a:pt x="11917" y="3174"/>
                    <a:pt x="13407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3"/>
            <p:cNvSpPr/>
            <p:nvPr/>
          </p:nvSpPr>
          <p:spPr>
            <a:xfrm>
              <a:off x="2537725" y="4658375"/>
              <a:ext cx="242900" cy="136050"/>
            </a:xfrm>
            <a:custGeom>
              <a:avLst/>
              <a:gdLst/>
              <a:ahLst/>
              <a:cxnLst/>
              <a:rect l="l" t="t" r="r" b="b"/>
              <a:pathLst>
                <a:path w="9716" h="5442" fill="none" extrusionOk="0">
                  <a:moveTo>
                    <a:pt x="1" y="1"/>
                  </a:moveTo>
                  <a:cubicBezTo>
                    <a:pt x="3531" y="1231"/>
                    <a:pt x="6251" y="4081"/>
                    <a:pt x="9716" y="544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3"/>
            <p:cNvSpPr/>
            <p:nvPr/>
          </p:nvSpPr>
          <p:spPr>
            <a:xfrm>
              <a:off x="2639750" y="5060750"/>
              <a:ext cx="59100" cy="81775"/>
            </a:xfrm>
            <a:custGeom>
              <a:avLst/>
              <a:gdLst/>
              <a:ahLst/>
              <a:cxnLst/>
              <a:rect l="l" t="t" r="r" b="b"/>
              <a:pathLst>
                <a:path w="2364" h="3271" fill="none" extrusionOk="0">
                  <a:moveTo>
                    <a:pt x="0" y="0"/>
                  </a:moveTo>
                  <a:cubicBezTo>
                    <a:pt x="356" y="1360"/>
                    <a:pt x="1198" y="2526"/>
                    <a:pt x="2364" y="3271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3"/>
            <p:cNvSpPr/>
            <p:nvPr/>
          </p:nvSpPr>
          <p:spPr>
            <a:xfrm>
              <a:off x="2638925" y="4828400"/>
              <a:ext cx="268000" cy="222650"/>
            </a:xfrm>
            <a:custGeom>
              <a:avLst/>
              <a:gdLst/>
              <a:ahLst/>
              <a:cxnLst/>
              <a:rect l="l" t="t" r="r" b="b"/>
              <a:pathLst>
                <a:path w="10720" h="8906" fill="none" extrusionOk="0">
                  <a:moveTo>
                    <a:pt x="1" y="4631"/>
                  </a:moveTo>
                  <a:cubicBezTo>
                    <a:pt x="2300" y="6250"/>
                    <a:pt x="4729" y="7675"/>
                    <a:pt x="7287" y="8906"/>
                  </a:cubicBezTo>
                  <a:cubicBezTo>
                    <a:pt x="8129" y="5829"/>
                    <a:pt x="9262" y="2850"/>
                    <a:pt x="10719" y="0"/>
                  </a:cubicBez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3"/>
            <p:cNvSpPr/>
            <p:nvPr/>
          </p:nvSpPr>
          <p:spPr>
            <a:xfrm>
              <a:off x="2851850" y="4913400"/>
              <a:ext cx="113350" cy="229125"/>
            </a:xfrm>
            <a:custGeom>
              <a:avLst/>
              <a:gdLst/>
              <a:ahLst/>
              <a:cxnLst/>
              <a:rect l="l" t="t" r="r" b="b"/>
              <a:pathLst>
                <a:path w="4534" h="9165" fill="none" extrusionOk="0">
                  <a:moveTo>
                    <a:pt x="0" y="9165"/>
                  </a:moveTo>
                  <a:lnTo>
                    <a:pt x="4534" y="0"/>
                  </a:lnTo>
                </a:path>
              </a:pathLst>
            </a:custGeom>
            <a:noFill/>
            <a:ln w="15375" cap="rnd" cmpd="sng">
              <a:solidFill>
                <a:srgbClr val="0B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" name="رسم 8" descr="ساعة خطوط عريضة">
            <a:extLst>
              <a:ext uri="{FF2B5EF4-FFF2-40B4-BE49-F238E27FC236}">
                <a16:creationId xmlns:a16="http://schemas.microsoft.com/office/drawing/2014/main" id="{2C78F29C-E349-0628-7A7C-CF95B14E7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1885" y="655392"/>
            <a:ext cx="1539168" cy="1539168"/>
          </a:xfrm>
          <a:prstGeom prst="rect">
            <a:avLst/>
          </a:prstGeom>
        </p:spPr>
      </p:pic>
      <p:pic>
        <p:nvPicPr>
          <p:cNvPr id="11" name="رسم 10" descr="كتب مع تعبئة خالصة">
            <a:extLst>
              <a:ext uri="{FF2B5EF4-FFF2-40B4-BE49-F238E27FC236}">
                <a16:creationId xmlns:a16="http://schemas.microsoft.com/office/drawing/2014/main" id="{194AF52A-315D-A524-A42A-267ABDC04C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693" y="3262634"/>
            <a:ext cx="1142383" cy="114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96145"/>
      </p:ext>
    </p:extLst>
  </p:cSld>
  <p:clrMapOvr>
    <a:masterClrMapping/>
  </p:clrMapOvr>
</p:sld>
</file>

<file path=ppt/theme/theme1.xml><?xml version="1.0" encoding="utf-8"?>
<a:theme xmlns:a="http://schemas.openxmlformats.org/drawingml/2006/main" name="P.E. Subject for Elementary - 2nd Grade Outdoor Education &amp; Team Building by Slidesgo">
  <a:themeElements>
    <a:clrScheme name="Simple Light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C68B14"/>
      </a:accent1>
      <a:accent2>
        <a:srgbClr val="F1C04E"/>
      </a:accent2>
      <a:accent3>
        <a:srgbClr val="58A582"/>
      </a:accent3>
      <a:accent4>
        <a:srgbClr val="92CCB4"/>
      </a:accent4>
      <a:accent5>
        <a:srgbClr val="0B6060"/>
      </a:accent5>
      <a:accent6>
        <a:srgbClr val="FFFFFF"/>
      </a:accent6>
      <a:hlink>
        <a:srgbClr val="0B606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355</Words>
  <Application>Microsoft Office PowerPoint</Application>
  <PresentationFormat>On-screen Show (16:9)</PresentationFormat>
  <Paragraphs>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Barlow Medium</vt:lpstr>
      <vt:lpstr>Roboto Condensed Light</vt:lpstr>
      <vt:lpstr>Patrick Hand</vt:lpstr>
      <vt:lpstr>Lato</vt:lpstr>
      <vt:lpstr>Open Sans ExtraBold</vt:lpstr>
      <vt:lpstr>Poppins</vt:lpstr>
      <vt:lpstr>P.E. Subject for Elementary - 2nd Grade Outdoor Education &amp; Team Building by Slidesgo</vt:lpstr>
      <vt:lpstr>الدرس الأول   أؤمن بالكتب السماوية</vt:lpstr>
      <vt:lpstr>التمهيد </vt:lpstr>
      <vt:lpstr>الكتب السماوية</vt:lpstr>
      <vt:lpstr>حل نشاط الأول في الكتاب المدرسي ص 19</vt:lpstr>
      <vt:lpstr>واجبي نحو الكتب السماوية </vt:lpstr>
      <vt:lpstr>حل نشاط الثاني في الكتاب المدرسي ص 20</vt:lpstr>
      <vt:lpstr>أبين منزله القرآن الكريم بين الكتب السماوية </vt:lpstr>
      <vt:lpstr>منزلة القرآن الكريم </vt:lpstr>
      <vt:lpstr>حل نشاط الثالث في الكتاب المدرسي ص 21</vt:lpstr>
      <vt:lpstr>أؤدي واجبي نحو القرآن الكريم </vt:lpstr>
      <vt:lpstr>حل نشاط الخامس في الكتاب المدرسي ص 22</vt:lpstr>
      <vt:lpstr>أعدد بعضا من ثمرات الايمان بالكتب السماوية</vt:lpstr>
      <vt:lpstr>مقطع تلاوة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الأول   أؤمن بالكتب السماوية</dc:title>
  <dc:creator>ASUS</dc:creator>
  <cp:lastModifiedBy>haya naser</cp:lastModifiedBy>
  <cp:revision>3</cp:revision>
  <dcterms:modified xsi:type="dcterms:W3CDTF">2023-10-05T08:37:29Z</dcterms:modified>
</cp:coreProperties>
</file>