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>
  <p:sldMasterIdLst>
    <p:sldMasterId id="2147483648" r:id="rId1"/>
    <p:sldMasterId id="2147483650" r:id="rId2"/>
    <p:sldMasterId id="2147483667" r:id="rId3"/>
    <p:sldMasterId id="2147483798" r:id="rId4"/>
    <p:sldMasterId id="2147483810" r:id="rId5"/>
    <p:sldMasterId id="2147483824" r:id="rId6"/>
    <p:sldMasterId id="2147483837" r:id="rId7"/>
    <p:sldMasterId id="2147483854" r:id="rId8"/>
    <p:sldMasterId id="2147483860" r:id="rId9"/>
    <p:sldMasterId id="2147483866" r:id="rId10"/>
    <p:sldMasterId id="2147483883" r:id="rId11"/>
    <p:sldMasterId id="2147483900" r:id="rId12"/>
    <p:sldMasterId id="2147483917" r:id="rId13"/>
    <p:sldMasterId id="2147483929" r:id="rId14"/>
    <p:sldMasterId id="2147483941" r:id="rId15"/>
    <p:sldMasterId id="2147483953" r:id="rId16"/>
    <p:sldMasterId id="2147483966" r:id="rId17"/>
    <p:sldMasterId id="2147483979" r:id="rId18"/>
    <p:sldMasterId id="2147483992" r:id="rId19"/>
  </p:sldMasterIdLst>
  <p:notesMasterIdLst>
    <p:notesMasterId r:id="rId52"/>
  </p:notesMasterIdLst>
  <p:sldIdLst>
    <p:sldId id="1257" r:id="rId20"/>
    <p:sldId id="1258" r:id="rId21"/>
    <p:sldId id="1244" r:id="rId22"/>
    <p:sldId id="277" r:id="rId23"/>
    <p:sldId id="579" r:id="rId24"/>
    <p:sldId id="257" r:id="rId25"/>
    <p:sldId id="258" r:id="rId26"/>
    <p:sldId id="259" r:id="rId27"/>
    <p:sldId id="260" r:id="rId28"/>
    <p:sldId id="261" r:id="rId29"/>
    <p:sldId id="262" r:id="rId30"/>
    <p:sldId id="463" r:id="rId31"/>
    <p:sldId id="959" r:id="rId32"/>
    <p:sldId id="1246" r:id="rId33"/>
    <p:sldId id="1247" r:id="rId34"/>
    <p:sldId id="1255" r:id="rId35"/>
    <p:sldId id="1256" r:id="rId36"/>
    <p:sldId id="1238" r:id="rId37"/>
    <p:sldId id="1237" r:id="rId38"/>
    <p:sldId id="942" r:id="rId39"/>
    <p:sldId id="264" r:id="rId40"/>
    <p:sldId id="1242" r:id="rId41"/>
    <p:sldId id="271" r:id="rId42"/>
    <p:sldId id="1248" r:id="rId43"/>
    <p:sldId id="1251" r:id="rId44"/>
    <p:sldId id="1252" r:id="rId45"/>
    <p:sldId id="1253" r:id="rId46"/>
    <p:sldId id="1254" r:id="rId47"/>
    <p:sldId id="1249" r:id="rId48"/>
    <p:sldId id="1250" r:id="rId49"/>
    <p:sldId id="272" r:id="rId50"/>
    <p:sldId id="586" r:id="rId51"/>
  </p:sldIdLst>
  <p:sldSz cx="24384000" cy="13716000"/>
  <p:notesSz cx="6858000" cy="9144000"/>
  <p:custDataLst>
    <p:tags r:id="rId53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37" d="100"/>
          <a:sy n="37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0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7.xml"/><Relationship Id="rId1" Type="http://schemas.openxmlformats.org/officeDocument/2006/relationships/audio" Target="../media/audio1.wav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9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96490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50024" y="7010400"/>
            <a:ext cx="1507310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1897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4876801"/>
            <a:ext cx="17830800" cy="5449690"/>
          </a:xfrm>
        </p:spPr>
        <p:txBody>
          <a:bodyPr anchor="b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084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48478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54814"/>
            <a:ext cx="17830798" cy="5760040"/>
          </a:xfrm>
        </p:spPr>
        <p:txBody>
          <a:bodyPr anchor="ctr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81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2119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589625" y="1254811"/>
            <a:ext cx="4415202" cy="10567634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78424" y="1254811"/>
            <a:ext cx="12954000" cy="1056763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020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427" y="5029201"/>
            <a:ext cx="17830798" cy="4525562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427" y="9554759"/>
            <a:ext cx="17830798" cy="225256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8647621"/>
            <a:ext cx="3489304" cy="155717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9059081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383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51" y="1248220"/>
            <a:ext cx="17823374" cy="256178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24" y="4267200"/>
            <a:ext cx="17830800" cy="75552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9623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4117500"/>
            <a:ext cx="17830798" cy="2937600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7060258"/>
            <a:ext cx="17830798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7911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8424" y="4267200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81494" y="4252444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8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781490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746" y="3945406"/>
            <a:ext cx="7985464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8425" y="5097932"/>
            <a:ext cx="8685786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013259" y="3938950"/>
            <a:ext cx="7998002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333914" y="5091476"/>
            <a:ext cx="8677348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937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135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1969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892176"/>
            <a:ext cx="7010398" cy="195262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6024" y="892177"/>
            <a:ext cx="10363200" cy="10829926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5" y="3197226"/>
            <a:ext cx="7010398" cy="852487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327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9601200"/>
            <a:ext cx="17830800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8424" y="1269930"/>
            <a:ext cx="17830800" cy="770994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734676"/>
            <a:ext cx="17830800" cy="9874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581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19200"/>
            <a:ext cx="17830798" cy="623408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6529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50024" y="7010400"/>
            <a:ext cx="1507310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55033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4876801"/>
            <a:ext cx="17830800" cy="5449690"/>
          </a:xfrm>
        </p:spPr>
        <p:txBody>
          <a:bodyPr anchor="b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531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31457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54814"/>
            <a:ext cx="17830798" cy="5760040"/>
          </a:xfrm>
        </p:spPr>
        <p:txBody>
          <a:bodyPr anchor="ctr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52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70189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200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589625" y="1254811"/>
            <a:ext cx="4415202" cy="10567634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78424" y="1254811"/>
            <a:ext cx="12954000" cy="1056763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894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427" y="5029201"/>
            <a:ext cx="17830798" cy="4525562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427" y="9554759"/>
            <a:ext cx="17830798" cy="225256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8647621"/>
            <a:ext cx="3489304" cy="155717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9059081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004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51" y="1248220"/>
            <a:ext cx="17823374" cy="256178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24" y="4267200"/>
            <a:ext cx="17830800" cy="75552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5963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4117500"/>
            <a:ext cx="17830798" cy="2937600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7060258"/>
            <a:ext cx="17830798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442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8424" y="4267200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81494" y="4252444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81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746" y="3945406"/>
            <a:ext cx="7985464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8425" y="5097932"/>
            <a:ext cx="8685786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013259" y="3938950"/>
            <a:ext cx="7998002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333914" y="5091476"/>
            <a:ext cx="8677348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974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34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983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892176"/>
            <a:ext cx="7010398" cy="195262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6024" y="892177"/>
            <a:ext cx="10363200" cy="10829926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5" y="3197226"/>
            <a:ext cx="7010398" cy="852487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25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554005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9601200"/>
            <a:ext cx="17830800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8424" y="1269930"/>
            <a:ext cx="17830800" cy="770994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734676"/>
            <a:ext cx="17830800" cy="9874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78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19200"/>
            <a:ext cx="17830798" cy="623408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167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50024" y="7010400"/>
            <a:ext cx="1507310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19115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4876801"/>
            <a:ext cx="17830800" cy="5449690"/>
          </a:xfrm>
        </p:spPr>
        <p:txBody>
          <a:bodyPr anchor="b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1397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06131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54814"/>
            <a:ext cx="17830798" cy="5760040"/>
          </a:xfrm>
        </p:spPr>
        <p:txBody>
          <a:bodyPr anchor="ctr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5950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6061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589625" y="1254811"/>
            <a:ext cx="4415202" cy="10567634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78424" y="1254811"/>
            <a:ext cx="12954000" cy="1056763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3181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340-73F7-4CB8-ADE2-32F0E9C1C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2E8C-958A-4000-A002-7BD7CE74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F70F-FA9C-4FAA-BB35-05AA38E2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E08D-FF5D-4B48-A0A0-98E626CA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0B7-653A-4E6E-A5D0-1646B69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B4CB-55E9-47D4-81A4-16BB2D1D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B92F-4BD0-46E7-8B19-457C37EC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2303-31BF-48F7-89F5-828A71B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F4A-1B66-40A0-9671-2F2B866F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9B77-31F5-40EE-82EE-DC2E06F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693991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94E6-8AF3-4C7A-B848-B64B8E2E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DB9A-18DA-42FC-9CD8-279E548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5EA6-B5EB-4BCC-92A5-46F8CA8B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0F87-443A-4945-8D43-B2F30502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5B3-62ED-44E0-AA4E-5789D7B4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3CB7-9B53-43A3-8C14-5BB2B053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ABE3-EC85-450B-84AC-81B3F836D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8E1-90EA-4CD0-B7F3-06B56344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5F45-AEF7-40AA-AE99-B034822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4529E-C7D0-4113-8EDF-62D83C8A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1C0-C56C-4E02-8A3D-8589EBB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411F-DA7D-4742-8514-54EE816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8132-FC37-44E0-9A8E-B81BE0796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9D1-C3E2-4D33-A982-3EBD49FD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20E55-D28D-474A-B81A-D4ED99F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0BB-EEB1-4F9E-93F3-9016AB9B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2FEC-49A5-4E08-98CB-288DA142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48A4-56A5-40D2-A0C5-003F7DF2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2D1D-C14A-4CF8-B4EE-2364846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8E28-273F-4E13-9D97-0EFB1254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CB1E-28FC-4D57-B60C-9408F8CC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BABE-36DC-4682-AFC9-87682D84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D8E8-C5C8-494B-A95C-9DA5CDFA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F764-3760-471E-9612-FE1CB58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431C3F-5449-46F1-A69E-41C168C5C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D41B97-B37F-4E66-8257-DC79BB68D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FBE8D-F7AB-487F-BBA1-367FA9EF2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CA6F-E5DC-4777-B91E-92F00DA7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340-73F7-4CB8-ADE2-32F0E9C1C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2E8C-958A-4000-A002-7BD7CE74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F70F-FA9C-4FAA-BB35-05AA38E2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E08D-FF5D-4B48-A0A0-98E626CA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0B7-653A-4E6E-A5D0-1646B69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833034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B4CB-55E9-47D4-81A4-16BB2D1D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B92F-4BD0-46E7-8B19-457C37EC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2303-31BF-48F7-89F5-828A71B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F4A-1B66-40A0-9671-2F2B866F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9B77-31F5-40EE-82EE-DC2E06F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94E6-8AF3-4C7A-B848-B64B8E2E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DB9A-18DA-42FC-9CD8-279E548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5EA6-B5EB-4BCC-92A5-46F8CA8B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0F87-443A-4945-8D43-B2F30502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5B3-62ED-44E0-AA4E-5789D7B4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3CB7-9B53-43A3-8C14-5BB2B053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ABE3-EC85-450B-84AC-81B3F836D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8E1-90EA-4CD0-B7F3-06B56344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5F45-AEF7-40AA-AE99-B034822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4529E-C7D0-4113-8EDF-62D83C8A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1C0-C56C-4E02-8A3D-8589EBB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411F-DA7D-4742-8514-54EE816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8132-FC37-44E0-9A8E-B81BE0796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9D1-C3E2-4D33-A982-3EBD49FD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20E55-D28D-474A-B81A-D4ED99F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0BB-EEB1-4F9E-93F3-9016AB9B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2FEC-49A5-4E08-98CB-288DA142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48A4-56A5-40D2-A0C5-003F7DF2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2D1D-C14A-4CF8-B4EE-2364846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8E28-273F-4E13-9D97-0EFB1254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CB1E-28FC-4D57-B60C-9408F8CC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BABE-36DC-4682-AFC9-87682D84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D8E8-C5C8-494B-A95C-9DA5CDFA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7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F764-3760-471E-9612-FE1CB58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431C3F-5449-46F1-A69E-41C168C5C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D41B97-B37F-4E66-8257-DC79BB68D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FBE8D-F7AB-487F-BBA1-367FA9EF2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CA6F-E5DC-4777-B91E-92F00DA7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E9AEC-BA59-44ED-8C03-8081419FA03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0203891A-AB90-4258-BEE3-7C108FBF683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37486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340-73F7-4CB8-ADE2-32F0E9C1C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2E8C-958A-4000-A002-7BD7CE74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F70F-FA9C-4FAA-BB35-05AA38E2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E08D-FF5D-4B48-A0A0-98E626CA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0B7-653A-4E6E-A5D0-1646B69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B4CB-55E9-47D4-81A4-16BB2D1D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B92F-4BD0-46E7-8B19-457C37EC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2303-31BF-48F7-89F5-828A71B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F4A-1B66-40A0-9671-2F2B866F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9B77-31F5-40EE-82EE-DC2E06F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94E6-8AF3-4C7A-B848-B64B8E2E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DB9A-18DA-42FC-9CD8-279E548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5EA6-B5EB-4BCC-92A5-46F8CA8B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0F87-443A-4945-8D43-B2F30502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5B3-62ED-44E0-AA4E-5789D7B4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3CB7-9B53-43A3-8C14-5BB2B053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ABE3-EC85-450B-84AC-81B3F836D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8E1-90EA-4CD0-B7F3-06B56344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5F45-AEF7-40AA-AE99-B034822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4529E-C7D0-4113-8EDF-62D83C8A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1C0-C56C-4E02-8A3D-8589EBB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411F-DA7D-4742-8514-54EE816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8132-FC37-44E0-9A8E-B81BE0796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9D1-C3E2-4D33-A982-3EBD49FD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20E55-D28D-474A-B81A-D4ED99F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0BB-EEB1-4F9E-93F3-9016AB9B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2FEC-49A5-4E08-98CB-288DA142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48A4-56A5-40D2-A0C5-003F7DF2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2D1D-C14A-4CF8-B4EE-2364846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8E28-273F-4E13-9D97-0EFB1254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CB1E-28FC-4D57-B60C-9408F8CC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BABE-36DC-4682-AFC9-87682D84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D8E8-C5C8-494B-A95C-9DA5CDFA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F764-3760-471E-9612-FE1CB58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6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431C3F-5449-46F1-A69E-41C168C5C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D41B97-B37F-4E66-8257-DC79BB68D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FBE8D-F7AB-487F-BBA1-367FA9EF2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946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CA6F-E5DC-4777-B91E-92F00DA7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82468-E3A4-4AC7-89A0-D05569BF7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0A7A1-9C38-45CE-B6D5-4DF76F4A2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DF94-5682-4AAD-B3F1-07D2E4D7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B1D8-82FD-4EED-A054-C1AB9CDE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B965-02EC-4DE0-ABE5-AADF61FB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6224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7181-E3FE-4368-9A15-57E137C2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69E8B-6CD7-42C7-8A75-5E904D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860A-CA51-4D2E-AC6F-5AA5DA0A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C609-AFDB-4ED9-9492-58EE3410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2F75D-9891-4202-A653-4D39A073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3704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0E05-4828-42F4-9615-2F610E14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FF761-025C-4C4C-BCAE-40C43F1AA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FF58-0BEB-47DF-99E4-DD204952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6EF59-7389-4124-9B3E-35037B33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98F7E-68D8-4CFF-9290-F85AD360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990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D98F-F96C-44B1-8DDF-0557967D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6493A-0297-4F70-AD2D-C1A4FC721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29AC6-278C-4B6D-8A75-B03EAFD84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6DA3F-37B9-4917-A8D5-96507EDC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42F60-E8D8-4CF2-9792-DDEFFF2F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94A48-2371-4B0F-88B9-7F7870D3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334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4C9B-3C19-4017-89D4-3D5BF5F4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C2CC5-F2CD-4920-8102-FDA5898C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DE911-BF8E-45C6-B678-B4FF8E255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3488A-8396-4B4F-B553-2F37A39A6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85708-89DB-4AAB-9603-0F205E831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D00BE-4341-4C61-9881-872B4ED0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04839-7BCE-4295-87D5-D0AE5EDB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EE278-330E-476C-A27F-324E465A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4028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7176-D2FF-4EB3-BB91-50EAD6E4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4BB16-1E8A-4769-8B78-03417FD5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92854-C2CC-4F79-B622-53E221B2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F2A37-E3BD-4E99-8E9E-B12E7DA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118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91E4B-4098-4ACF-951D-7376A25D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CAAA0-7BB1-4222-874E-67A1DE63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E465-D59A-4C55-9EB8-0FA8B7C0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510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0B4F-1085-452D-9D96-F00A2B74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1695-F47A-40D1-AEC4-6803D76E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C2B6-ADBE-4851-ADBD-125E5252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4FFFD-2E58-4148-8FFF-0FB836E5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E2E8B-C774-4DEA-A73B-38CE575B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69B4-7C4E-4E80-90F8-8D61C9F7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533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A11E-83C5-4040-B920-1F92ED0C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1F273-91F0-46E5-B93A-868AD8BD6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6E77-6524-4678-AE8C-36F9321AC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29807-10E9-4218-A314-B5F0986A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C753C-1CFB-4410-BFC4-4DFC1083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8F1A1-DB37-414E-AA92-53BE7081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92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532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4158-CE49-48FE-A4E8-444E441A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C0E19-86E3-46EB-BB4E-BE32BC84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DC59E-BC80-4A69-8D06-9DDFEAD8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2B49-746E-4468-90AD-0A9F75F9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47DF1-3BBC-45BE-B6C4-A8A43ECD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81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3347C-58DA-4331-8585-C833F7D1B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00D7C-EBE2-4AF9-9DAD-0CB35A5EE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DD14E-865B-41A5-AB3D-12031CBB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CACB2-D02C-441A-937B-4D1505E2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B6FB-AB7B-43CE-99F2-FFFD4201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329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4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6"/>
            <a:ext cx="22721600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2" y="12435246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828800" hangingPunct="1"/>
            <a:fld id="{00000000-1234-1234-1234-123412341234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82468-E3A4-4AC7-89A0-D05569BF7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0A7A1-9C38-45CE-B6D5-4DF76F4A2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DF94-5682-4AAD-B3F1-07D2E4D7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B1D8-82FD-4EED-A054-C1AB9CDE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B965-02EC-4DE0-ABE5-AADF61FB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409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7181-E3FE-4368-9A15-57E137C2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69E8B-6CD7-42C7-8A75-5E904D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860A-CA51-4D2E-AC6F-5AA5DA0A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C609-AFDB-4ED9-9492-58EE3410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2F75D-9891-4202-A653-4D39A073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62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0E05-4828-42F4-9615-2F610E14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FF761-025C-4C4C-BCAE-40C43F1AA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FF58-0BEB-47DF-99E4-DD204952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6EF59-7389-4124-9B3E-35037B33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98F7E-68D8-4CFF-9290-F85AD360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560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D98F-F96C-44B1-8DDF-0557967D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6493A-0297-4F70-AD2D-C1A4FC721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29AC6-278C-4B6D-8A75-B03EAFD84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6DA3F-37B9-4917-A8D5-96507EDC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42F60-E8D8-4CF2-9792-DDEFFF2F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94A48-2371-4B0F-88B9-7F7870D3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116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4C9B-3C19-4017-89D4-3D5BF5F4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C2CC5-F2CD-4920-8102-FDA5898C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DE911-BF8E-45C6-B678-B4FF8E255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3488A-8396-4B4F-B553-2F37A39A6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85708-89DB-4AAB-9603-0F205E831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D00BE-4341-4C61-9881-872B4ED0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04839-7BCE-4295-87D5-D0AE5EDB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EE278-330E-476C-A27F-324E465A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701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7176-D2FF-4EB3-BB91-50EAD6E4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4BB16-1E8A-4769-8B78-03417FD5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92854-C2CC-4F79-B622-53E221B2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F2A37-E3BD-4E99-8E9E-B12E7DA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677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91E4B-4098-4ACF-951D-7376A25D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CAAA0-7BB1-4222-874E-67A1DE63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E465-D59A-4C55-9EB8-0FA8B7C0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83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622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0B4F-1085-452D-9D96-F00A2B74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1695-F47A-40D1-AEC4-6803D76E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C2B6-ADBE-4851-ADBD-125E5252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4FFFD-2E58-4148-8FFF-0FB836E5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E2E8B-C774-4DEA-A73B-38CE575B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69B4-7C4E-4E80-90F8-8D61C9F7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01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A11E-83C5-4040-B920-1F92ED0C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1F273-91F0-46E5-B93A-868AD8BD6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6E77-6524-4678-AE8C-36F9321AC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29807-10E9-4218-A314-B5F0986A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C753C-1CFB-4410-BFC4-4DFC1083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8F1A1-DB37-414E-AA92-53BE7081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1423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4158-CE49-48FE-A4E8-444E441A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C0E19-86E3-46EB-BB4E-BE32BC84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DC59E-BC80-4A69-8D06-9DDFEAD8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2B49-746E-4468-90AD-0A9F75F9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47DF1-3BBC-45BE-B6C4-A8A43ECD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85375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3347C-58DA-4331-8585-C833F7D1B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00D7C-EBE2-4AF9-9DAD-0CB35A5EE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DD14E-865B-41A5-AB3D-12031CBB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CACB2-D02C-441A-937B-4D1505E2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B6FB-AB7B-43CE-99F2-FFFD4201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186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4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6"/>
            <a:ext cx="22721600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2" y="12435246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828800" hangingPunct="1"/>
            <a:fld id="{00000000-1234-1234-1234-123412341234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686" y="2328931"/>
            <a:ext cx="6158540" cy="452907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72" y="3193105"/>
            <a:ext cx="6158540" cy="45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5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8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9660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2608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64008"/>
            <a:ext cx="24384000" cy="138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64008"/>
            <a:ext cx="24384000" cy="13825728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0" y="-64008"/>
            <a:ext cx="5129608" cy="13844016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3188" y="7575096"/>
            <a:ext cx="14297024" cy="276542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379" y="4699319"/>
            <a:ext cx="16584222" cy="2799334"/>
          </a:xfrm>
        </p:spPr>
        <p:txBody>
          <a:bodyPr rtlCol="1" anchor="b">
            <a:noAutofit/>
          </a:bodyPr>
          <a:lstStyle>
            <a:lvl1pPr algn="r" rtl="1">
              <a:defRPr sz="164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BC67D9B1-59D3-41C9-BB86-978B7F352C7C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66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4362450"/>
            <a:ext cx="21031200" cy="4991100"/>
          </a:xfrm>
        </p:spPr>
        <p:txBody>
          <a:bodyPr rtlCol="1">
            <a:noAutofit/>
          </a:bodyPr>
          <a:lstStyle>
            <a:lvl1pPr algn="ctr" rtl="1">
              <a:defRPr sz="164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155D9C02-35F4-4283-92A3-12E402C65594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0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28439"/>
            <a:ext cx="24384000" cy="2246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98548" y="8717682"/>
            <a:ext cx="888048" cy="141424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098549" y="10367956"/>
            <a:ext cx="841610" cy="139542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98548" y="11982451"/>
            <a:ext cx="851040" cy="133985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98548" y="7437467"/>
            <a:ext cx="1080000" cy="104418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1098549" y="5873312"/>
            <a:ext cx="977106" cy="1220952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466976" y="9174162"/>
            <a:ext cx="6156324" cy="720724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99326" y="4038600"/>
            <a:ext cx="12163424" cy="701676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350501" y="5932537"/>
            <a:ext cx="6915150" cy="120967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7456151" y="6169026"/>
            <a:ext cx="6257926" cy="7366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66976" y="10764043"/>
            <a:ext cx="6105524" cy="730250"/>
          </a:xfrm>
        </p:spPr>
        <p:txBody>
          <a:bodyPr rtlCol="1" anchor="ctr"/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33693" y="3473451"/>
            <a:ext cx="1215366" cy="188077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6976" y="6194427"/>
            <a:ext cx="6156324" cy="739774"/>
          </a:xfrm>
        </p:spPr>
        <p:txBody>
          <a:bodyPr rtlCol="1" anchor="ctr"/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6976" y="12325351"/>
            <a:ext cx="6105524" cy="730250"/>
          </a:xfrm>
        </p:spPr>
        <p:txBody>
          <a:bodyPr rtlCol="1" anchor="ctr"/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180516" y="7632700"/>
            <a:ext cx="11382376" cy="739776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80516" y="9512301"/>
            <a:ext cx="8943976" cy="73025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80517" y="11610977"/>
            <a:ext cx="5741270" cy="730250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66976" y="7517607"/>
            <a:ext cx="6105524" cy="84455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400"/>
            </a:lvl2pPr>
            <a:lvl3pPr algn="r" rtl="1">
              <a:defRPr sz="2200"/>
            </a:lvl3pPr>
            <a:lvl4pPr algn="r" rtl="1">
              <a:defRPr sz="2100"/>
            </a:lvl4pPr>
            <a:lvl5pPr algn="r" rtl="1">
              <a:defRPr sz="210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350500" y="7577229"/>
            <a:ext cx="1514476" cy="89535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350500" y="8907596"/>
            <a:ext cx="938784" cy="181852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350500" y="11161141"/>
            <a:ext cx="938784" cy="173645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548" y="273051"/>
            <a:ext cx="22464344" cy="2799334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F0D70280-255F-4474-A6D2-81CDCFD66DF0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96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25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566649" y="3559176"/>
            <a:ext cx="11607798" cy="758824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948" y="3613150"/>
            <a:ext cx="4533900" cy="7366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948" y="8061327"/>
            <a:ext cx="4533900" cy="714374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5427" y="3613150"/>
            <a:ext cx="5976574" cy="663576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5427" y="8054977"/>
            <a:ext cx="5976574" cy="765174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66650" y="6845300"/>
            <a:ext cx="11607800" cy="749300"/>
          </a:xfrm>
        </p:spPr>
        <p:txBody>
          <a:bodyPr rtlCol="1"/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66649" y="10163177"/>
            <a:ext cx="11607802" cy="727074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948" y="334011"/>
            <a:ext cx="22350052" cy="2799334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3D7CB834-6F68-4798-AB11-F9570725C9F2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6669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492" y="3672219"/>
            <a:ext cx="7114308" cy="12763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9675" y="8861427"/>
            <a:ext cx="6041386" cy="7302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10141" y="3707144"/>
            <a:ext cx="6130062" cy="13081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96650" y="8910969"/>
            <a:ext cx="6041384" cy="7302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84193" y="3719845"/>
            <a:ext cx="4999758" cy="6667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615150" y="8471677"/>
            <a:ext cx="4368800" cy="17843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438151"/>
            <a:ext cx="21866352" cy="2743962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FAB52DE2-EBBC-43C3-8132-8A452C14C090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689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8440" y="8364314"/>
            <a:ext cx="6245224" cy="1285876"/>
          </a:xfrm>
        </p:spPr>
        <p:txBody>
          <a:bodyPr rtlCol="1"/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468" y="3715207"/>
            <a:ext cx="5359400" cy="73977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8314" y="3715207"/>
            <a:ext cx="5359400" cy="79057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98591" y="3715206"/>
            <a:ext cx="4994274" cy="1292224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91" y="8364315"/>
            <a:ext cx="5006974" cy="730250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82764" y="8364315"/>
            <a:ext cx="5486400" cy="730250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64365" y="4746179"/>
            <a:ext cx="6245226" cy="3268886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50" y="358323"/>
            <a:ext cx="21652992" cy="282379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A3713816-54FD-49B3-AA94-AA52804E3496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02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9350" y="4502151"/>
            <a:ext cx="4537076" cy="730250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35800" y="4092576"/>
            <a:ext cx="4533900" cy="129222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52378" y="3536951"/>
            <a:ext cx="6226632" cy="84954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7416801"/>
            <a:ext cx="4848226" cy="1292226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8250" y="7416801"/>
            <a:ext cx="6899508" cy="1292226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97600" y="3635377"/>
            <a:ext cx="5486400" cy="3508374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36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8" y="12309933"/>
            <a:ext cx="12379560" cy="84954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2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20057" y="11803747"/>
            <a:ext cx="6226630" cy="1835150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2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28422"/>
            <a:ext cx="21869402" cy="2925052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F3C8E8CA-3E73-40F9-B359-32586F2158B9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296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29054"/>
            <a:ext cx="24384000" cy="10525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227" y="3669852"/>
            <a:ext cx="8368114" cy="739776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81377" y="3669852"/>
            <a:ext cx="8172450" cy="1292224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687" y="12487277"/>
            <a:ext cx="7764690" cy="1196974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438151"/>
            <a:ext cx="21866352" cy="2743962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3A8B2EC2-68FC-4C7E-9DE2-8A2DBE321671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6848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E7742E4E-A5EA-4ADE-AC86-05CEC9957C7D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703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D2FA0101-FAD2-458D-9731-E8612A0CEEE9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68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7771251" y="12801602"/>
            <a:ext cx="13596194" cy="552452"/>
          </a:xfrm>
        </p:spPr>
        <p:txBody>
          <a:bodyPr rtlCol="1"/>
          <a:lstStyle/>
          <a:p>
            <a:pPr defTabSz="1828800" hangingPunct="1">
              <a:defRPr/>
            </a:pPr>
            <a:endParaRPr lang="ar-SA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5179775" y="12801602"/>
            <a:ext cx="2335926" cy="552452"/>
          </a:xfrm>
        </p:spPr>
        <p:txBody>
          <a:bodyPr rtlCol="1"/>
          <a:lstStyle/>
          <a:p>
            <a:pPr defTabSz="1828800" hangingPunct="1">
              <a:defRPr/>
            </a:pPr>
            <a:fld id="{F790156B-E25B-4E09-B1EF-76AD680D4627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3045618" y="12801602"/>
            <a:ext cx="1829280" cy="552452"/>
          </a:xfrm>
        </p:spPr>
        <p:txBody>
          <a:bodyPr rtlCol="1"/>
          <a:lstStyle/>
          <a:p>
            <a:pPr defTabSz="1828800" hangingPunct="1">
              <a:defRPr/>
            </a:pPr>
            <a:fld id="{F25A965E-3C11-4F28-82DC-E30D63FAC43C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hangingPunct="1">
              <a:defRPr/>
            </a:pPr>
            <a:fld id="{6B0077B5-3FF5-D642-A7FF-54F031E71970}" type="datetimeFigureOut">
              <a:rPr lang="ar-KW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KW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defRPr/>
            </a:pPr>
            <a:endParaRPr lang="ar-KW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155FCF16-A447-EE41-8CD6-39726E946C47}" type="slidenum">
              <a:rPr lang="ar-KW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KW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3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8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75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39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7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62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6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2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ar-SA"/>
              <a:t>انقر لتحرير نمط العنوان الثانوي الرئيسي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396579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02795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75315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63702" y="3419481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63702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76473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561791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4" cy="7369176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12344402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12344402" y="5010150"/>
            <a:ext cx="10366376" cy="7369176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690395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4026134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340888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69723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000641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50192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17449802" y="730253"/>
            <a:ext cx="5257800" cy="1162367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676402" y="730253"/>
            <a:ext cx="15468600" cy="1162367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295291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80224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7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4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7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5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6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9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5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56334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4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6"/>
            <a:ext cx="22721600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2" y="12435246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69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877960" y="11287746"/>
            <a:ext cx="615384" cy="45438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93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96" indent="0" algn="ctr">
              <a:buNone/>
              <a:defRPr sz="3000"/>
            </a:lvl2pPr>
            <a:lvl3pPr marL="1371594" indent="0" algn="ctr">
              <a:buNone/>
              <a:defRPr sz="2700"/>
            </a:lvl3pPr>
            <a:lvl4pPr marL="2057392" indent="0" algn="ctr">
              <a:buNone/>
              <a:defRPr sz="2400"/>
            </a:lvl4pPr>
            <a:lvl5pPr marL="2743188" indent="0" algn="ctr">
              <a:buNone/>
              <a:defRPr sz="2400"/>
            </a:lvl5pPr>
            <a:lvl6pPr marL="3428984" indent="0" algn="ctr">
              <a:buNone/>
              <a:defRPr sz="2400"/>
            </a:lvl6pPr>
            <a:lvl7pPr marL="4114782" indent="0" algn="ctr">
              <a:buNone/>
              <a:defRPr sz="2400"/>
            </a:lvl7pPr>
            <a:lvl8pPr marL="4800580" indent="0" algn="ctr">
              <a:buNone/>
              <a:defRPr sz="2400"/>
            </a:lvl8pPr>
            <a:lvl9pPr marL="5486376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19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28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2" y="3419483"/>
            <a:ext cx="2103120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2" y="9178933"/>
            <a:ext cx="2103120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9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9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9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8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7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5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3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53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49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7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81" y="3362326"/>
            <a:ext cx="10315574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96" indent="0">
              <a:buNone/>
              <a:defRPr sz="3000" b="1"/>
            </a:lvl2pPr>
            <a:lvl3pPr marL="1371594" indent="0">
              <a:buNone/>
              <a:defRPr sz="2700" b="1"/>
            </a:lvl3pPr>
            <a:lvl4pPr marL="2057392" indent="0">
              <a:buNone/>
              <a:defRPr sz="2400" b="1"/>
            </a:lvl4pPr>
            <a:lvl5pPr marL="2743188" indent="0">
              <a:buNone/>
              <a:defRPr sz="2400" b="1"/>
            </a:lvl5pPr>
            <a:lvl6pPr marL="3428984" indent="0">
              <a:buNone/>
              <a:defRPr sz="2400" b="1"/>
            </a:lvl6pPr>
            <a:lvl7pPr marL="4114782" indent="0">
              <a:buNone/>
              <a:defRPr sz="2400" b="1"/>
            </a:lvl7pPr>
            <a:lvl8pPr marL="4800580" indent="0">
              <a:buNone/>
              <a:defRPr sz="2400" b="1"/>
            </a:lvl8pPr>
            <a:lvl9pPr marL="548637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81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2" y="3362326"/>
            <a:ext cx="10366376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96" indent="0">
              <a:buNone/>
              <a:defRPr sz="3000" b="1"/>
            </a:lvl2pPr>
            <a:lvl3pPr marL="1371594" indent="0">
              <a:buNone/>
              <a:defRPr sz="2700" b="1"/>
            </a:lvl3pPr>
            <a:lvl4pPr marL="2057392" indent="0">
              <a:buNone/>
              <a:defRPr sz="2400" b="1"/>
            </a:lvl4pPr>
            <a:lvl5pPr marL="2743188" indent="0">
              <a:buNone/>
              <a:defRPr sz="2400" b="1"/>
            </a:lvl5pPr>
            <a:lvl6pPr marL="3428984" indent="0">
              <a:buNone/>
              <a:defRPr sz="2400" b="1"/>
            </a:lvl6pPr>
            <a:lvl7pPr marL="4114782" indent="0">
              <a:buNone/>
              <a:defRPr sz="2400" b="1"/>
            </a:lvl7pPr>
            <a:lvl8pPr marL="4800580" indent="0">
              <a:buNone/>
              <a:defRPr sz="2400" b="1"/>
            </a:lvl8pPr>
            <a:lvl9pPr marL="548637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2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94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91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66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5"/>
            <a:ext cx="12344400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796" indent="0">
              <a:buNone/>
              <a:defRPr sz="2100"/>
            </a:lvl2pPr>
            <a:lvl3pPr marL="1371594" indent="0">
              <a:buNone/>
              <a:defRPr sz="1800"/>
            </a:lvl3pPr>
            <a:lvl4pPr marL="2057392" indent="0">
              <a:buNone/>
              <a:defRPr sz="1500"/>
            </a:lvl4pPr>
            <a:lvl5pPr marL="2743188" indent="0">
              <a:buNone/>
              <a:defRPr sz="1500"/>
            </a:lvl5pPr>
            <a:lvl6pPr marL="3428984" indent="0">
              <a:buNone/>
              <a:defRPr sz="1500"/>
            </a:lvl6pPr>
            <a:lvl7pPr marL="4114782" indent="0">
              <a:buNone/>
              <a:defRPr sz="1500"/>
            </a:lvl7pPr>
            <a:lvl8pPr marL="4800580" indent="0">
              <a:buNone/>
              <a:defRPr sz="1500"/>
            </a:lvl8pPr>
            <a:lvl9pPr marL="548637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6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66690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5"/>
            <a:ext cx="12344400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96" indent="0">
              <a:buNone/>
              <a:defRPr sz="4200"/>
            </a:lvl2pPr>
            <a:lvl3pPr marL="1371594" indent="0">
              <a:buNone/>
              <a:defRPr sz="3600"/>
            </a:lvl3pPr>
            <a:lvl4pPr marL="2057392" indent="0">
              <a:buNone/>
              <a:defRPr sz="3000"/>
            </a:lvl4pPr>
            <a:lvl5pPr marL="2743188" indent="0">
              <a:buNone/>
              <a:defRPr sz="3000"/>
            </a:lvl5pPr>
            <a:lvl6pPr marL="3428984" indent="0">
              <a:buNone/>
              <a:defRPr sz="3000"/>
            </a:lvl6pPr>
            <a:lvl7pPr marL="4114782" indent="0">
              <a:buNone/>
              <a:defRPr sz="3000"/>
            </a:lvl7pPr>
            <a:lvl8pPr marL="4800580" indent="0">
              <a:buNone/>
              <a:defRPr sz="3000"/>
            </a:lvl8pPr>
            <a:lvl9pPr marL="5486376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796" indent="0">
              <a:buNone/>
              <a:defRPr sz="2100"/>
            </a:lvl2pPr>
            <a:lvl3pPr marL="1371594" indent="0">
              <a:buNone/>
              <a:defRPr sz="1800"/>
            </a:lvl3pPr>
            <a:lvl4pPr marL="2057392" indent="0">
              <a:buNone/>
              <a:defRPr sz="1500"/>
            </a:lvl4pPr>
            <a:lvl5pPr marL="2743188" indent="0">
              <a:buNone/>
              <a:defRPr sz="1500"/>
            </a:lvl5pPr>
            <a:lvl6pPr marL="3428984" indent="0">
              <a:buNone/>
              <a:defRPr sz="1500"/>
            </a:lvl6pPr>
            <a:lvl7pPr marL="4114782" indent="0">
              <a:buNone/>
              <a:defRPr sz="1500"/>
            </a:lvl7pPr>
            <a:lvl8pPr marL="4800580" indent="0">
              <a:buNone/>
              <a:defRPr sz="1500"/>
            </a:lvl8pPr>
            <a:lvl9pPr marL="548637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8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2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2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1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9FD0A9D-BF95-4DCC-8250-355992881760}"/>
              </a:ext>
            </a:extLst>
          </p:cNvPr>
          <p:cNvSpPr/>
          <p:nvPr userDrawn="1"/>
        </p:nvSpPr>
        <p:spPr bwMode="auto">
          <a:xfrm>
            <a:off x="1219202" y="876302"/>
            <a:ext cx="21920200" cy="1191577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4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1219196" y="957790"/>
            <a:ext cx="21920200" cy="1988612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71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427" y="5029201"/>
            <a:ext cx="17830798" cy="4525562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427" y="9554759"/>
            <a:ext cx="17830798" cy="225256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8647621"/>
            <a:ext cx="3489304" cy="155717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9059081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17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51" y="1248220"/>
            <a:ext cx="17823374" cy="256178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24" y="4267200"/>
            <a:ext cx="17830800" cy="75552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48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4117500"/>
            <a:ext cx="17830798" cy="2937600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7060258"/>
            <a:ext cx="17830798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144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8424" y="4267200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81494" y="4252444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28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746" y="3945406"/>
            <a:ext cx="7985464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8425" y="5097932"/>
            <a:ext cx="8685786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013259" y="3938950"/>
            <a:ext cx="7998002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333914" y="5091476"/>
            <a:ext cx="8677348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39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7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01910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9595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892176"/>
            <a:ext cx="7010398" cy="195262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6024" y="892177"/>
            <a:ext cx="10363200" cy="10829926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5" y="3197226"/>
            <a:ext cx="7010398" cy="852487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035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9601200"/>
            <a:ext cx="17830800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8424" y="1269930"/>
            <a:ext cx="17830800" cy="770994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734676"/>
            <a:ext cx="17830800" cy="9874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668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19200"/>
            <a:ext cx="17830798" cy="623408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5526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50024" y="7010400"/>
            <a:ext cx="1507310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6059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4876801"/>
            <a:ext cx="17830800" cy="5449690"/>
          </a:xfrm>
        </p:spPr>
        <p:txBody>
          <a:bodyPr anchor="b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02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94400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54814"/>
            <a:ext cx="17830798" cy="5760040"/>
          </a:xfrm>
        </p:spPr>
        <p:txBody>
          <a:bodyPr anchor="ctr">
            <a:normAutofit/>
          </a:bodyPr>
          <a:lstStyle>
            <a:lvl1pPr algn="l">
              <a:defRPr sz="9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16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429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589625" y="1254811"/>
            <a:ext cx="4415202" cy="10567634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78424" y="1254811"/>
            <a:ext cx="12954000" cy="1056763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5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9395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5115866" y="1172000"/>
            <a:ext cx="192680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126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 1">
  <p:cSld name="Agenda Layout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-134" y="968800"/>
            <a:ext cx="243840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4244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E:\002-KIMS BUSINESS\007-02-Googleslidesppt\02-GSppt-Contents-Kim\20170215\03-abs\item01-p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1572" y="9738323"/>
            <a:ext cx="2703720" cy="271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" descr="E:\002-KIMS BUSINESS\007-02-Googleslidesppt\02-GSppt-Contents-Kim\20170215\03-abs\item01-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5830" y="2535306"/>
            <a:ext cx="1728192" cy="173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" descr="E:\002-KIMS BUSINESS\007-02-Googleslidesppt\02-GSppt-Contents-Kim\20170215\03-abs\item01-pn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0827" y="1119515"/>
            <a:ext cx="1179046" cy="118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5" descr="E:\002-KIMS BUSINESS\007-02-Googleslidesppt\02-GSppt-Contents-Kim\20170215\03-abs\item01-p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01047" y="4744534"/>
            <a:ext cx="960106" cy="962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5"/>
          <p:cNvGrpSpPr/>
          <p:nvPr/>
        </p:nvGrpSpPr>
        <p:grpSpPr>
          <a:xfrm>
            <a:off x="2974977" y="3401621"/>
            <a:ext cx="6895082" cy="6912762"/>
            <a:chOff x="1115616" y="1275607"/>
            <a:chExt cx="2585656" cy="2592286"/>
          </a:xfrm>
        </p:grpSpPr>
        <p:pic>
          <p:nvPicPr>
            <p:cNvPr id="19" name="Google Shape;19;p5" descr="E:\002-KIMS BUSINESS\007-02-Googleslidesppt\02-GSppt-Contents-Kim\20170215\03-abs\item01-png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5"/>
            <p:cNvSpPr/>
            <p:nvPr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" name="Google Shape;21;p5" descr="E:\002-KIMS BUSINESS\007-02-Googleslidesppt\02-GSppt-Contents-Kim\20170215\03-abs\item02-pn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48919" y="9543491"/>
            <a:ext cx="3935082" cy="42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 descr="E:\002-KIMS BUSINESS\007-02-Googleslidesppt\02-GSppt-Contents-Kim\20170215\03-abs\item02-pn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21938279" y="-137405"/>
            <a:ext cx="2346214" cy="253175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1479490" y="5744734"/>
            <a:ext cx="121696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11455466" y="7225534"/>
            <a:ext cx="12154400" cy="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20924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asic Layout">
  <p:cSld name="10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3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فار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 hangingPunct="1"/>
            <a:fld id="{ADBD1799-ACB5-4CB2-86A2-5C574F1C8706}" type="datetime1">
              <a:rPr lang="en-US" sz="3600" kern="1200" smtClean="0">
                <a:latin typeface="Arial"/>
                <a:ea typeface="+mn-ea"/>
                <a:cs typeface="+mn-cs"/>
              </a:rPr>
              <a:pPr algn="l" defTabSz="914400" rtl="0" hangingPunct="1"/>
              <a:t>6/12/2023</a:t>
            </a:fld>
            <a:endParaRPr lang="en-US" sz="3600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 rtl="0" hangingPunct="1"/>
            <a:endParaRPr lang="en-US" sz="3600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914400" rtl="0" hangingPunct="1"/>
            <a:fld id="{FAEF9944-A4F6-4C59-AEBD-678D6480B8EA}" type="slidenum">
              <a:rPr lang="en-US" sz="3600" kern="1200" smtClean="0">
                <a:latin typeface="Arial"/>
                <a:ea typeface="+mn-ea"/>
                <a:cs typeface="+mn-cs"/>
              </a:rPr>
              <a:pPr algn="l" defTabSz="914400" rtl="0" hangingPunct="1"/>
              <a:t>‹#›</a:t>
            </a:fld>
            <a:endParaRPr lang="en-US" sz="3600" kern="1200" dirty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20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5115866" y="1172000"/>
            <a:ext cx="192680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4156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 1">
  <p:cSld name="Agenda Layout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-134" y="968800"/>
            <a:ext cx="24384000" cy="1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7758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 descr="E:\002-KIMS BUSINESS\007-02-Googleslidesppt\02-GSppt-Contents-Kim\20170215\03-abs\item01-p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1572" y="9738323"/>
            <a:ext cx="2703720" cy="271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5" descr="E:\002-KIMS BUSINESS\007-02-Googleslidesppt\02-GSppt-Contents-Kim\20170215\03-abs\item01-p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5830" y="2535306"/>
            <a:ext cx="1728192" cy="173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5" descr="E:\002-KIMS BUSINESS\007-02-Googleslidesppt\02-GSppt-Contents-Kim\20170215\03-abs\item01-pn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0827" y="1119515"/>
            <a:ext cx="1179046" cy="118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5" descr="E:\002-KIMS BUSINESS\007-02-Googleslidesppt\02-GSppt-Contents-Kim\20170215\03-abs\item01-pn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01047" y="4744534"/>
            <a:ext cx="960106" cy="962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5"/>
          <p:cNvGrpSpPr/>
          <p:nvPr/>
        </p:nvGrpSpPr>
        <p:grpSpPr>
          <a:xfrm>
            <a:off x="2974977" y="3401621"/>
            <a:ext cx="6895082" cy="6912762"/>
            <a:chOff x="1115616" y="1275607"/>
            <a:chExt cx="2585656" cy="2592286"/>
          </a:xfrm>
        </p:grpSpPr>
        <p:pic>
          <p:nvPicPr>
            <p:cNvPr id="19" name="Google Shape;19;p5" descr="E:\002-KIMS BUSINESS\007-02-Googleslidesppt\02-GSppt-Contents-Kim\20170215\03-abs\item01-png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5616" y="1275607"/>
              <a:ext cx="2585656" cy="259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5"/>
            <p:cNvSpPr/>
            <p:nvPr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" name="Google Shape;21;p5" descr="E:\002-KIMS BUSINESS\007-02-Googleslidesppt\02-GSppt-Contents-Kim\20170215\03-abs\item02-pn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48919" y="9543491"/>
            <a:ext cx="3935082" cy="42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 descr="E:\002-KIMS BUSINESS\007-02-Googleslidesppt\02-GSppt-Contents-Kim\20170215\03-abs\item02-pn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21938279" y="-137405"/>
            <a:ext cx="2346214" cy="253175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1479490" y="5744734"/>
            <a:ext cx="121696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11455466" y="7225534"/>
            <a:ext cx="12154400" cy="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7248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asic Layout">
  <p:cSld name="10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3878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فار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 hangingPunct="1"/>
            <a:fld id="{ADBD1799-ACB5-4CB2-86A2-5C574F1C8706}" type="datetime1">
              <a:rPr lang="en-US" sz="3600" kern="1200" smtClean="0">
                <a:latin typeface="Arial"/>
                <a:ea typeface="+mn-ea"/>
                <a:cs typeface="+mn-cs"/>
              </a:rPr>
              <a:pPr algn="l" defTabSz="914400" rtl="0" hangingPunct="1"/>
              <a:t>6/12/2023</a:t>
            </a:fld>
            <a:endParaRPr lang="en-US" sz="3600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 rtl="0" hangingPunct="1"/>
            <a:endParaRPr lang="en-US" sz="3600" kern="1200" dirty="0"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defTabSz="914400" rtl="0" hangingPunct="1"/>
            <a:fld id="{FAEF9944-A4F6-4C59-AEBD-678D6480B8EA}" type="slidenum">
              <a:rPr lang="en-US" sz="3600" kern="1200" smtClean="0">
                <a:latin typeface="Arial"/>
                <a:ea typeface="+mn-ea"/>
                <a:cs typeface="+mn-cs"/>
              </a:rPr>
              <a:pPr algn="l" defTabSz="914400" rtl="0" hangingPunct="1"/>
              <a:t>‹#›</a:t>
            </a:fld>
            <a:endParaRPr lang="en-US" sz="3600" kern="1200" dirty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04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345976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427" y="5029201"/>
            <a:ext cx="17830798" cy="4525562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427" y="9554759"/>
            <a:ext cx="17830798" cy="225256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8647621"/>
            <a:ext cx="3489304" cy="155717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9059081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76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51" y="1248220"/>
            <a:ext cx="17823374" cy="256178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24" y="4267200"/>
            <a:ext cx="17830800" cy="75552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0197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4117500"/>
            <a:ext cx="17830798" cy="2937600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7060258"/>
            <a:ext cx="17830798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0542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8424" y="4267200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81494" y="4252444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31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746" y="3945406"/>
            <a:ext cx="7985464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8425" y="5097932"/>
            <a:ext cx="8685786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013259" y="3938950"/>
            <a:ext cx="7998002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333914" y="5091476"/>
            <a:ext cx="8677348" cy="670812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419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129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235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892176"/>
            <a:ext cx="7010398" cy="195262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6024" y="892177"/>
            <a:ext cx="10363200" cy="10829926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5" y="3197226"/>
            <a:ext cx="7010398" cy="852487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6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9601200"/>
            <a:ext cx="17830800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8424" y="1269930"/>
            <a:ext cx="17830800" cy="770994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734676"/>
            <a:ext cx="17830800" cy="9874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43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19200"/>
            <a:ext cx="17830798" cy="623408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7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37" Type="http://schemas.openxmlformats.org/officeDocument/2006/relationships/audio" Target="NULL"/><Relationship Id="rId5" Type="http://schemas.openxmlformats.org/officeDocument/2006/relationships/slideLayout" Target="../slideLayouts/slideLayout43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23259671" y="13053356"/>
            <a:ext cx="362330" cy="4414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ts val="2600"/>
              </a:lnSpc>
              <a:defRPr sz="18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r" defTabSz="825500" rtl="1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-100" baseline="0">
          <a:solidFill>
            <a:srgbClr val="00BFF3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858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r" defTabSz="584200" rtl="1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4572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9144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13716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18288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22860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27432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32004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3657600" algn="r" defTabSz="825500" rtl="1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457200"/>
            <a:ext cx="5703032" cy="13277256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54442" y="-1571"/>
            <a:ext cx="4713348" cy="13708078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65760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5849" y="1248220"/>
            <a:ext cx="17823374" cy="2561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4" y="4267200"/>
            <a:ext cx="17830800" cy="77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23225" y="12260874"/>
            <a:ext cx="2292566" cy="74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8425" y="12271617"/>
            <a:ext cx="1523999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63625" y="1575565"/>
            <a:ext cx="15595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EFFFF"/>
                </a:solidFill>
              </a:defRPr>
            </a:lvl1pPr>
          </a:lstStyle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xStyles>
    <p:titleStyle>
      <a:lvl1pPr algn="l" defTabSz="914400" rtl="1" eaLnBrk="1" latinLnBrk="0" hangingPunct="1">
        <a:spcBef>
          <a:spcPct val="0"/>
        </a:spcBef>
        <a:buNone/>
        <a:defRPr sz="72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685800" indent="-6858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457200"/>
            <a:ext cx="5703032" cy="13277256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54442" y="-1571"/>
            <a:ext cx="4713348" cy="13708078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65760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5849" y="1248220"/>
            <a:ext cx="17823374" cy="2561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4" y="4267200"/>
            <a:ext cx="17830800" cy="77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23225" y="12260874"/>
            <a:ext cx="2292566" cy="74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8425" y="12271617"/>
            <a:ext cx="1523999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63625" y="1575565"/>
            <a:ext cx="15595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EFFFF"/>
                </a:solidFill>
              </a:defRPr>
            </a:lvl1pPr>
          </a:lstStyle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1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p:txStyles>
    <p:titleStyle>
      <a:lvl1pPr algn="l" defTabSz="914400" rtl="1" eaLnBrk="1" latinLnBrk="0" hangingPunct="1">
        <a:spcBef>
          <a:spcPct val="0"/>
        </a:spcBef>
        <a:buNone/>
        <a:defRPr sz="72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685800" indent="-6858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457200"/>
            <a:ext cx="5703032" cy="13277256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54442" y="-1571"/>
            <a:ext cx="4713348" cy="13708078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65760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5849" y="1248220"/>
            <a:ext cx="17823374" cy="2561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4" y="4267200"/>
            <a:ext cx="17830800" cy="77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23225" y="12260874"/>
            <a:ext cx="2292566" cy="74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8425" y="12271617"/>
            <a:ext cx="1523999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63625" y="1575565"/>
            <a:ext cx="15595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EFFFF"/>
                </a:solidFill>
              </a:defRPr>
            </a:lvl1pPr>
          </a:lstStyle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5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</p:sldLayoutIdLst>
  <p:txStyles>
    <p:titleStyle>
      <a:lvl1pPr algn="l" defTabSz="914400" rtl="1" eaLnBrk="1" latinLnBrk="0" hangingPunct="1">
        <a:spcBef>
          <a:spcPct val="0"/>
        </a:spcBef>
        <a:buNone/>
        <a:defRPr sz="72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685800" indent="-6858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B4510-893B-4E42-B510-DC00A2A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97A8-CC0A-45E3-BE28-6548F676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4E56-3A03-480C-8CA1-C9DB452C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F585-3EF1-4427-A7C7-C25169947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65C0-14BE-4832-BE44-2C24A436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B4510-893B-4E42-B510-DC00A2A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97A8-CC0A-45E3-BE28-6548F676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4E56-3A03-480C-8CA1-C9DB452C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F585-3EF1-4427-A7C7-C25169947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65C0-14BE-4832-BE44-2C24A436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1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B4510-893B-4E42-B510-DC00A2A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97A8-CC0A-45E3-BE28-6548F676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4E56-3A03-480C-8CA1-C9DB452C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912A2D16-4571-407F-A8D3-7AD1AFC0EB20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F585-3EF1-4427-A7C7-C25169947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65C0-14BE-4832-BE44-2C24A436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01DB881D-7653-4644-A85D-B44D16BA45FF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914400" rtl="0" hangingPunct="1"/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7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E7211-A09E-4BC1-A9BF-E1295324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59FB-075F-418B-9EBB-FDA8036C2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5AE87-B468-4437-BE14-9A22EB331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3A2E-DB2B-4C1D-BB81-55EE1AA42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C046-65CC-4179-9273-FC5433685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0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E7211-A09E-4BC1-A9BF-E1295324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59FB-075F-418B-9EBB-FDA8036C2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5AE87-B468-4437-BE14-9A22EB331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10D45C68-AE4B-4536-B3AF-827C6C75E4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3A2E-DB2B-4C1D-BB81-55EE1AA42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C046-65CC-4179-9273-FC5433685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55B8379B-C1C8-4CD0-AC15-E41E3D9BBC6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defRPr/>
            </a:pPr>
            <a:fld id="{2791B566-4CBF-475A-8EDF-9AC763F1EE94}" type="datetimeFigureOut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24/11/1444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defRPr/>
            </a:pPr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defRPr/>
            </a:pPr>
            <a:fld id="{E68619CE-5259-4FEF-8DFD-365764F1851C}" type="slidenum">
              <a:rPr lang="ar-A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pPr defTabSz="1828800" hangingPunct="1">
                <a:defRPr/>
              </a:pPr>
              <a:t>‹#›</a:t>
            </a:fld>
            <a:endParaRPr lang="ar-A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1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380"/>
            <a:ext cx="24384000" cy="3347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3051"/>
            <a:ext cx="21031200" cy="279933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2125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11BB8A5C-38B1-47B3-9486-5795D6B23F47}" type="datetime1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24/11/1444</a:t>
            </a:fld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endParaRPr lang="ar-SA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5058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800" hangingPunct="1">
              <a:defRPr/>
            </a:pPr>
            <a:fld id="{E7F6F2DD-221D-4991-BA23-B2C16AFFF246}" type="slidenum">
              <a:rPr lang="ar-SA" kern="1200" smtClean="0">
                <a:solidFill>
                  <a:prstClr val="black">
                    <a:tint val="75000"/>
                  </a:prstClr>
                </a:solidFill>
              </a:rPr>
              <a:pPr defTabSz="1828800" hangingPunct="1">
                <a:defRPr/>
              </a:pPr>
              <a:t>‹#›</a:t>
            </a:fld>
            <a:endParaRPr lang="ar-SA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0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hf sldNum="0" hdr="0" ftr="0" dt="0"/>
  <p:txStyles>
    <p:titleStyle>
      <a:lvl1pPr algn="r" defTabSz="1828800" rtl="1" eaLnBrk="1" latinLnBrk="0" hangingPunct="1">
        <a:lnSpc>
          <a:spcPct val="90000"/>
        </a:lnSpc>
        <a:spcBef>
          <a:spcPct val="0"/>
        </a:spcBef>
        <a:buNone/>
        <a:defRPr sz="176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457200" indent="-457200" algn="r" defTabSz="1828800" rtl="1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13716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22860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32004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41148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50292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5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767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AF273-2718-4BCA-8D0E-816A34E59C5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95B73-AE6D-4AB7-9802-189B7DE28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1828800" rtl="1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r" defTabSz="1828800" rtl="1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r" defTabSz="18288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r" defTabSz="18288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6652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r" defTabSz="1828754" rtl="1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r" defTabSz="1828754" rtl="1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r" defTabSz="1828754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r" defTabSz="1828754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2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5" name="breeze.wav"/>
          </p:stSnd>
        </p:sndAc>
      </p:transition>
    </mc:Choice>
    <mc:Fallback xmlns="">
      <p:transition spd="slow">
        <p:fade/>
        <p:sndAc>
          <p:stSnd>
            <p:snd r:embed="rId37" name="breeze.wav"/>
          </p:stSnd>
        </p:sndAc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7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7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1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defTabSz="137159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59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96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92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90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88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84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680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478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276" indent="-342900" algn="l" defTabSz="13715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94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92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88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84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782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580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376" algn="l" defTabSz="137159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457200"/>
            <a:ext cx="5703032" cy="13277256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54442" y="-1571"/>
            <a:ext cx="4713348" cy="13708078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65760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5849" y="1248220"/>
            <a:ext cx="17823374" cy="2561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4" y="4267200"/>
            <a:ext cx="17830800" cy="77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23225" y="12260874"/>
            <a:ext cx="2292566" cy="74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fld id="{FC812F60-34BA-451B-BDF1-F44B345D3B4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defTabSz="914400" rtl="0" hangingPunct="1"/>
              <a:t>6/12/2023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8425" y="12271617"/>
            <a:ext cx="1523999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 hangingPunct="1"/>
            <a:endParaRPr lang="en-US" kern="1200">
              <a:solidFill>
                <a:prstClr val="black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63625" y="1575565"/>
            <a:ext cx="15595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EFFFF"/>
                </a:solidFill>
              </a:defRPr>
            </a:lvl1pPr>
          </a:lstStyle>
          <a:p>
            <a:pPr defTabSz="914400" rtl="0" hangingPunct="1"/>
            <a:fld id="{09D51A31-FD0A-4180-972A-7210988ED8D6}" type="slidenum">
              <a:rPr lang="en-US" kern="1200" smtClean="0">
                <a:latin typeface="Century Gothic" panose="020B0502020202020204"/>
                <a:ea typeface="+mn-ea"/>
                <a:cs typeface="+mn-cs"/>
              </a:rPr>
              <a:pPr defTabSz="914400" rtl="0" hangingPunct="1"/>
              <a:t>‹#›</a:t>
            </a:fld>
            <a:endParaRPr lang="en-US" kern="1200"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4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914400" rtl="1" eaLnBrk="1" latinLnBrk="0" hangingPunct="1">
        <a:spcBef>
          <a:spcPct val="0"/>
        </a:spcBef>
        <a:buNone/>
        <a:defRPr sz="72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685800" indent="-6858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r" defTabSz="914400" rtl="1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r" defTabSz="914400" rtl="1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5002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7616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audio" Target="../media/audio1.wav"/><Relationship Id="rId9" Type="http://schemas.openxmlformats.org/officeDocument/2006/relationships/image" Target="../media/image65.png"/><Relationship Id="rId1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3.svg"/><Relationship Id="rId5" Type="http://schemas.openxmlformats.org/officeDocument/2006/relationships/image" Target="../media/image68.png"/><Relationship Id="rId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75.svg"/><Relationship Id="rId12" Type="http://schemas.openxmlformats.org/officeDocument/2006/relationships/image" Target="../media/image7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9.png"/><Relationship Id="rId11" Type="http://schemas.openxmlformats.org/officeDocument/2006/relationships/image" Target="../media/image73.svg"/><Relationship Id="rId5" Type="http://schemas.openxmlformats.org/officeDocument/2006/relationships/audio" Target="../media/audio2.wav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11" Type="http://schemas.openxmlformats.org/officeDocument/2006/relationships/audio" Target="NULL"/><Relationship Id="rId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0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84.png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7.xml"/><Relationship Id="rId6" Type="http://schemas.microsoft.com/office/2007/relationships/hdphoto" Target="../media/hdphoto1.wdp"/><Relationship Id="rId5" Type="http://schemas.openxmlformats.org/officeDocument/2006/relationships/image" Target="../media/image85.png"/><Relationship Id="rId4" Type="http://schemas.openxmlformats.org/officeDocument/2006/relationships/slide" Target="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7.xml"/><Relationship Id="rId6" Type="http://schemas.microsoft.com/office/2007/relationships/hdphoto" Target="../media/hdphoto1.wdp"/><Relationship Id="rId5" Type="http://schemas.openxmlformats.org/officeDocument/2006/relationships/image" Target="../media/image85.png"/><Relationship Id="rId4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89.pn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90.png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22" y="1261243"/>
            <a:ext cx="20999668" cy="1150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A8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طيل مستدير الزوايا"/>
          <p:cNvSpPr/>
          <p:nvPr/>
        </p:nvSpPr>
        <p:spPr>
          <a:xfrm>
            <a:off x="490996" y="359895"/>
            <a:ext cx="23402008" cy="12996210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55" name="فيلم" descr="فيلم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35" y="-3290391"/>
            <a:ext cx="17910969" cy="17910969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56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030" y="1303918"/>
            <a:ext cx="8154262" cy="127000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CB21AC0-C629-45AB-B4CC-77E60F3D5F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8" t="12026" r="11560" b="13731"/>
          <a:stretch/>
        </p:blipFill>
        <p:spPr>
          <a:xfrm>
            <a:off x="7246235" y="2508103"/>
            <a:ext cx="16646769" cy="10291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DE8B5"/>
            </a:gs>
            <a:gs pos="100000">
              <a:srgbClr val="FEFCD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مستطيل مستدير الزوايا"/>
          <p:cNvSpPr/>
          <p:nvPr/>
        </p:nvSpPr>
        <p:spPr>
          <a:xfrm>
            <a:off x="319643" y="359895"/>
            <a:ext cx="23744714" cy="12996210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59" name="فيلم" descr="فيلم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91390" y="309382"/>
            <a:ext cx="21786603" cy="3404158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60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135" y="1938367"/>
            <a:ext cx="9786703" cy="1113692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69F58A-1345-40BA-8FC7-A110B60E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0" t="11269" r="4745" b="40436"/>
          <a:stretch/>
        </p:blipFill>
        <p:spPr>
          <a:xfrm>
            <a:off x="8798011" y="3181276"/>
            <a:ext cx="15266346" cy="8651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 rot="20103976">
            <a:off x="1114039" y="6235743"/>
            <a:ext cx="149815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828754" hangingPunct="1">
              <a:defRPr/>
            </a:pPr>
            <a:r>
              <a:rPr lang="ar-KW" sz="16000" b="1" kern="1200" dirty="0">
                <a:solidFill>
                  <a:prstClr val="black"/>
                </a:solidFill>
                <a:highlight>
                  <a:srgbClr val="24E4DF"/>
                </a:highlight>
                <a:latin typeface="Calibri" panose="020F0502020204030204"/>
                <a:ea typeface="+mn-ea"/>
                <a:cs typeface="Arial" panose="020B0604020202020204" pitchFamily="34" charset="0"/>
              </a:rPr>
              <a:t>ثالثا: الثروة اللغوية </a:t>
            </a:r>
            <a:endParaRPr lang="en-US" sz="16000" b="1" kern="1200" dirty="0">
              <a:solidFill>
                <a:prstClr val="black"/>
              </a:solidFill>
              <a:highlight>
                <a:srgbClr val="24E4DF"/>
              </a:highligh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slam TDP">
            <a:extLst>
              <a:ext uri="{FF2B5EF4-FFF2-40B4-BE49-F238E27FC236}">
                <a16:creationId xmlns:a16="http://schemas.microsoft.com/office/drawing/2014/main" id="{A431632F-832D-4902-8799-5BFCBC97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365" y="297713"/>
            <a:ext cx="6848254" cy="9675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Fantastic background with glittering mos... | Premium Vector #Freepik #vector #background #ramadan #celebration #moon">
            <a:extLst>
              <a:ext uri="{FF2B5EF4-FFF2-40B4-BE49-F238E27FC236}">
                <a16:creationId xmlns:a16="http://schemas.microsoft.com/office/drawing/2014/main" id="{F29AA648-3E50-4B48-832D-A3323605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495800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448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0BEF1398-6747-4509-9BE9-E18AD29DF797-L0-001.jpeg" descr="0BEF1398-6747-4509-9BE9-E18AD29DF797-L0-001.jpeg"/>
          <p:cNvPicPr>
            <a:picLocks noChangeAspect="1"/>
          </p:cNvPicPr>
          <p:nvPr/>
        </p:nvPicPr>
        <p:blipFill>
          <a:blip r:embed="rId5"/>
          <a:srcRect l="8657" t="31268" r="21574" b="17494"/>
          <a:stretch>
            <a:fillRect/>
          </a:stretch>
        </p:blipFill>
        <p:spPr>
          <a:xfrm rot="16200000">
            <a:off x="5711586" y="-5182512"/>
            <a:ext cx="12960828" cy="23751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44376" r="48242" b="5937"/>
          <a:stretch>
            <a:fillRect/>
          </a:stretch>
        </p:blipFill>
        <p:spPr bwMode="auto">
          <a:xfrm>
            <a:off x="18462816" y="3524212"/>
            <a:ext cx="4846048" cy="5465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37500" r="51367" b="24062"/>
          <a:stretch>
            <a:fillRect/>
          </a:stretch>
        </p:blipFill>
        <p:spPr bwMode="auto">
          <a:xfrm>
            <a:off x="6293091" y="2989464"/>
            <a:ext cx="4929338" cy="5031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t="38438" r="50195" b="11874"/>
          <a:stretch>
            <a:fillRect/>
          </a:stretch>
        </p:blipFill>
        <p:spPr bwMode="auto">
          <a:xfrm>
            <a:off x="12358055" y="8277812"/>
            <a:ext cx="4331030" cy="45966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3">
            <a:extLst>
              <a:ext uri="{FF2B5EF4-FFF2-40B4-BE49-F238E27FC236}">
                <a16:creationId xmlns:a16="http://schemas.microsoft.com/office/drawing/2014/main" id="{6E25F7A8-120D-4235-BEAB-01E0DF58D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587" y="463293"/>
            <a:ext cx="15566422" cy="1323439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828800" rtl="0" hangingPunct="1">
              <a:spcBef>
                <a:spcPct val="0"/>
              </a:spcBef>
              <a:buNone/>
              <a:defRPr/>
            </a:pPr>
            <a:r>
              <a:rPr lang="ar-KW" altLang="ar-KW" sz="8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بعض معاجم المفردات في اللغة العربية</a:t>
            </a:r>
            <a:endParaRPr lang="en-US" altLang="ar-KW" sz="8000" b="1" kern="120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تحميل تطبيق معجم المعاني والتراجم المجاني على الأندرويد و ios">
            <a:extLst>
              <a:ext uri="{FF2B5EF4-FFF2-40B4-BE49-F238E27FC236}">
                <a16:creationId xmlns:a16="http://schemas.microsoft.com/office/drawing/2014/main" id="{EB706249-A4B3-478C-B03D-8F1E00D8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431" y="2849043"/>
            <a:ext cx="5353050" cy="421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7352AF9-A7ED-4DD8-AAAB-7FFA40C286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810" y="542520"/>
            <a:ext cx="6172200" cy="127851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5420">
        <p15:prstTrans prst="origami" invX="1"/>
        <p:sndAc>
          <p:stSnd>
            <p:snd r:embed="rId4" name="breeze.wav"/>
          </p:stSnd>
        </p:sndAc>
      </p:transition>
    </mc:Choice>
    <mc:Fallback xmlns="">
      <p:transition spd="slow" advTm="65420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56791" y="93206"/>
            <a:ext cx="8627210" cy="25567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78397" y="93206"/>
            <a:ext cx="8627210" cy="25567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93206"/>
            <a:ext cx="8627210" cy="255679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1F7B4F5-C061-430E-A863-64A80313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09621" y="2463588"/>
            <a:ext cx="14767338" cy="111592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FC63-0A49-417A-B2BA-468E20898614}"/>
              </a:ext>
            </a:extLst>
          </p:cNvPr>
          <p:cNvSpPr txBox="1"/>
          <p:nvPr/>
        </p:nvSpPr>
        <p:spPr>
          <a:xfrm>
            <a:off x="7556629" y="5105234"/>
            <a:ext cx="11009010" cy="18980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defTabSz="2438340" rtl="0" hangingPunct="1">
              <a:buClr>
                <a:srgbClr val="000000"/>
              </a:buClr>
              <a:defRPr/>
            </a:pPr>
            <a:r>
              <a:rPr lang="ar-KW" sz="11734" b="1" dirty="0">
                <a:solidFill>
                  <a:srgbClr val="000000"/>
                </a:solidFill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إستراتيجية  السبورة العجيبة </a:t>
            </a:r>
          </a:p>
        </p:txBody>
      </p:sp>
    </p:spTree>
    <p:extLst>
      <p:ext uri="{BB962C8B-B14F-4D97-AF65-F5344CB8AC3E}">
        <p14:creationId xmlns:p14="http://schemas.microsoft.com/office/powerpoint/2010/main" val="5029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1C10BBB-A176-4483-8C34-B037A0A98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9338" y="0"/>
            <a:ext cx="12793288" cy="13716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56791" y="93206"/>
            <a:ext cx="8627210" cy="25567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878397" y="93206"/>
            <a:ext cx="8627210" cy="25567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" y="93206"/>
            <a:ext cx="8627210" cy="255679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1F7B4F5-C061-430E-A863-64A803139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080589" y="2556794"/>
            <a:ext cx="6005682" cy="1115920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1BA3F70-909F-4670-B77C-5366B2FDFA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049337" y="2505994"/>
            <a:ext cx="6005682" cy="11159208"/>
          </a:xfrm>
          <a:prstGeom prst="rect">
            <a:avLst/>
          </a:prstGeom>
        </p:spPr>
      </p:pic>
      <p:sp>
        <p:nvSpPr>
          <p:cNvPr id="13" name="Google Shape;351;p13">
            <a:extLst>
              <a:ext uri="{FF2B5EF4-FFF2-40B4-BE49-F238E27FC236}">
                <a16:creationId xmlns:a16="http://schemas.microsoft.com/office/drawing/2014/main" id="{73106916-CC30-4805-A459-D4105E7418F5}"/>
              </a:ext>
            </a:extLst>
          </p:cNvPr>
          <p:cNvSpPr txBox="1"/>
          <p:nvPr/>
        </p:nvSpPr>
        <p:spPr>
          <a:xfrm>
            <a:off x="13801541" y="5388435"/>
            <a:ext cx="4730634" cy="3121270"/>
          </a:xfrm>
          <a:prstGeom prst="trapezoid">
            <a:avLst>
              <a:gd name="adj" fmla="val 9687"/>
            </a:avLst>
          </a:prstGeom>
          <a:solidFill>
            <a:srgbClr val="FFE1F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2" tIns="60934" rIns="121902" bIns="60934" anchor="t" anchorCtr="0">
            <a:noAutofit/>
          </a:bodyPr>
          <a:lstStyle/>
          <a:p>
            <a:pPr defTabSz="2438340" rtl="0" hangingPunct="1">
              <a:buClr>
                <a:srgbClr val="000000"/>
              </a:buClr>
              <a:defRPr/>
            </a:pPr>
            <a:endParaRPr sz="1866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Google Shape;351;p13">
            <a:extLst>
              <a:ext uri="{FF2B5EF4-FFF2-40B4-BE49-F238E27FC236}">
                <a16:creationId xmlns:a16="http://schemas.microsoft.com/office/drawing/2014/main" id="{5E30626B-6715-4C6B-9F5B-2ED5BF3C9A65}"/>
              </a:ext>
            </a:extLst>
          </p:cNvPr>
          <p:cNvSpPr txBox="1"/>
          <p:nvPr/>
        </p:nvSpPr>
        <p:spPr>
          <a:xfrm>
            <a:off x="5607383" y="5297367"/>
            <a:ext cx="4974766" cy="3121270"/>
          </a:xfrm>
          <a:prstGeom prst="trapezoid">
            <a:avLst>
              <a:gd name="adj" fmla="val 10564"/>
            </a:avLst>
          </a:prstGeom>
          <a:solidFill>
            <a:srgbClr val="FFE1F6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2" tIns="60934" rIns="121902" bIns="60934" anchor="t" anchorCtr="0">
            <a:noAutofit/>
          </a:bodyPr>
          <a:lstStyle/>
          <a:p>
            <a:pPr defTabSz="2438340" rtl="0" hangingPunct="1">
              <a:buClr>
                <a:srgbClr val="000000"/>
              </a:buClr>
              <a:defRPr/>
            </a:pPr>
            <a:endParaRPr sz="9600" b="1" dirty="0">
              <a:solidFill>
                <a:srgbClr val="000000"/>
              </a:solidFill>
              <a:latin typeface="Aldhabi" panose="01000000000000000000" pitchFamily="2" charset="-78"/>
              <a:cs typeface="Aldhabi" panose="01000000000000000000" pitchFamily="2" charset="-78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E5EB0-7386-472B-9CA5-DDC4B9F8A828}"/>
              </a:ext>
            </a:extLst>
          </p:cNvPr>
          <p:cNvSpPr txBox="1"/>
          <p:nvPr/>
        </p:nvSpPr>
        <p:spPr>
          <a:xfrm>
            <a:off x="13533965" y="6061933"/>
            <a:ext cx="534446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2438340" rtl="0" hangingPunct="1">
              <a:buClr>
                <a:srgbClr val="000000"/>
              </a:buClr>
              <a:defRPr/>
            </a:pPr>
            <a:r>
              <a:rPr lang="ar-KW" sz="6400" b="1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ضد( </a:t>
            </a:r>
            <a:r>
              <a:rPr lang="ar-KW" sz="64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امعروف</a:t>
            </a:r>
            <a:r>
              <a:rPr lang="ar-KW" sz="6400" b="1" dirty="0" smtClean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):</a:t>
            </a:r>
            <a:endParaRPr lang="ar-KW" sz="6400" b="1" dirty="0">
              <a:solidFill>
                <a:srgbClr val="7030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DFC63-0A49-417A-B2BA-468E20898614}"/>
              </a:ext>
            </a:extLst>
          </p:cNvPr>
          <p:cNvSpPr txBox="1"/>
          <p:nvPr/>
        </p:nvSpPr>
        <p:spPr>
          <a:xfrm>
            <a:off x="5631513" y="6585152"/>
            <a:ext cx="497476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defTabSz="2438340" rtl="0" hangingPunct="1">
              <a:buClr>
                <a:srgbClr val="000000"/>
              </a:buClr>
              <a:defRPr/>
            </a:pPr>
            <a:r>
              <a:rPr lang="ar-KW" sz="7200" b="1" dirty="0" smtClean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مجهول</a:t>
            </a:r>
            <a:endParaRPr lang="ar-KW" sz="16000" b="1" dirty="0">
              <a:solidFill>
                <a:srgbClr val="C00000"/>
              </a:solidFill>
              <a:latin typeface="Aldhabi" panose="01000000000000000000" pitchFamily="2" charset="-78"/>
              <a:cs typeface="Aldhabi" panose="01000000000000000000" pitchFamily="2" charset="-78"/>
              <a:sym typeface="Arial"/>
            </a:endParaRPr>
          </a:p>
        </p:txBody>
      </p:sp>
      <p:pic>
        <p:nvPicPr>
          <p:cNvPr id="17" name="انتِ مبدعة">
            <a:hlinkClick r:id="" action="ppaction://media"/>
            <a:extLst>
              <a:ext uri="{FF2B5EF4-FFF2-40B4-BE49-F238E27FC236}">
                <a16:creationId xmlns:a16="http://schemas.microsoft.com/office/drawing/2014/main" id="{AE3984F3-24C8-4898-930D-3A12C91C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966" y="4096752"/>
            <a:ext cx="812800" cy="812800"/>
          </a:xfrm>
          <a:prstGeom prst="rect">
            <a:avLst/>
          </a:prstGeom>
        </p:spPr>
      </p:pic>
      <p:pic>
        <p:nvPicPr>
          <p:cNvPr id="3076" name="Picture 4" descr="سجل اللوحة القماشية بطاقة يكتب بالقلم كرتون - arkansawhogsauce.com">
            <a:extLst>
              <a:ext uri="{FF2B5EF4-FFF2-40B4-BE49-F238E27FC236}">
                <a16:creationId xmlns:a16="http://schemas.microsoft.com/office/drawing/2014/main" id="{709AA0D8-EA10-4313-8A20-41D0BF80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378" y="4282070"/>
            <a:ext cx="427848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5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DA481-E64C-4723-A910-EDBB75D5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24384000" cy="137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1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403339-189A-47D9-BE3F-12402602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7"/>
            <a:ext cx="24384000" cy="1370930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7B4C076-4D30-4A6E-BC41-1225790F7AED}"/>
              </a:ext>
            </a:extLst>
          </p:cNvPr>
          <p:cNvSpPr txBox="1"/>
          <p:nvPr/>
        </p:nvSpPr>
        <p:spPr>
          <a:xfrm>
            <a:off x="1756611" y="1697336"/>
            <a:ext cx="19200178" cy="304698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defTabSz="1828800" rtl="0" hangingPunct="1">
              <a:defRPr/>
            </a:pPr>
            <a:r>
              <a:rPr lang="ar-KW" sz="9600" b="1" kern="1200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(AH) Manal Black" pitchFamily="2" charset="-78"/>
              </a:rPr>
              <a:t>توضع القوانين في البلاد ليعم الأمن والأمان</a:t>
            </a:r>
          </a:p>
          <a:p>
            <a:pPr defTabSz="1828800" rtl="0" hangingPunct="1">
              <a:defRPr/>
            </a:pPr>
            <a:r>
              <a:rPr lang="ar-KW" sz="9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(AH) Manal Black" pitchFamily="2" charset="-78"/>
              </a:rPr>
              <a:t>جمع كلمة ( قانون).</a:t>
            </a:r>
            <a:endParaRPr lang="en-US" sz="13200" kern="1200" dirty="0">
              <a:solidFill>
                <a:srgbClr val="002060"/>
              </a:solidFill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026" name="Picture 2" descr="Broken glass PNG">
            <a:extLst>
              <a:ext uri="{FF2B5EF4-FFF2-40B4-BE49-F238E27FC236}">
                <a16:creationId xmlns:a16="http://schemas.microsoft.com/office/drawing/2014/main" id="{5A902913-E8A8-43F9-8862-AD3936D8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1" y="8670668"/>
            <a:ext cx="5316830" cy="47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3A13E7-C27C-481D-9AEB-83FE15FA4118}"/>
              </a:ext>
            </a:extLst>
          </p:cNvPr>
          <p:cNvSpPr/>
          <p:nvPr/>
        </p:nvSpPr>
        <p:spPr>
          <a:xfrm>
            <a:off x="789687" y="7433530"/>
            <a:ext cx="5340898" cy="540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 hangingPunct="1">
              <a:defRPr/>
            </a:pPr>
            <a:r>
              <a:rPr lang="ar-KW" sz="8000" b="1" kern="120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أقانين</a:t>
            </a:r>
            <a:endParaRPr lang="en-US" sz="8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426CBA9E-5E0E-4DD9-BF24-EABF2B7A4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2746" y="9656802"/>
            <a:ext cx="1219200" cy="1219200"/>
          </a:xfrm>
          <a:prstGeom prst="rect">
            <a:avLst/>
          </a:prstGeom>
        </p:spPr>
      </p:pic>
      <p:pic>
        <p:nvPicPr>
          <p:cNvPr id="28" name="Picture 2" descr="Broken glass PNG">
            <a:extLst>
              <a:ext uri="{FF2B5EF4-FFF2-40B4-BE49-F238E27FC236}">
                <a16:creationId xmlns:a16="http://schemas.microsoft.com/office/drawing/2014/main" id="{00CB13B7-5BAF-4960-B4DE-E4AC7ECF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895" y="8670668"/>
            <a:ext cx="5316830" cy="47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6875-43E8-4414-9B00-AA1DD6864907}"/>
              </a:ext>
            </a:extLst>
          </p:cNvPr>
          <p:cNvSpPr/>
          <p:nvPr/>
        </p:nvSpPr>
        <p:spPr>
          <a:xfrm>
            <a:off x="12192001" y="7433530"/>
            <a:ext cx="5340898" cy="540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 hangingPunct="1">
              <a:defRPr/>
            </a:pPr>
            <a:r>
              <a:rPr lang="ar-KW" sz="8000" b="1" kern="1200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أقنة</a:t>
            </a:r>
            <a:endParaRPr lang="en-US" sz="8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0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02B1292-D665-4D38-BF24-63E1D4FD9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62450" y="8061068"/>
            <a:ext cx="1219200" cy="1219200"/>
          </a:xfrm>
          <a:prstGeom prst="rect">
            <a:avLst/>
          </a:prstGeom>
        </p:spPr>
      </p:pic>
      <p:pic>
        <p:nvPicPr>
          <p:cNvPr id="31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B287FBC3-22D3-4804-8A61-A48F255D1B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1228" y="10978496"/>
            <a:ext cx="1219200" cy="1219200"/>
          </a:xfrm>
          <a:prstGeom prst="rect">
            <a:avLst/>
          </a:prstGeom>
        </p:spPr>
      </p:pic>
      <p:pic>
        <p:nvPicPr>
          <p:cNvPr id="34" name="Picture 2" descr="Broken glass PNG">
            <a:extLst>
              <a:ext uri="{FF2B5EF4-FFF2-40B4-BE49-F238E27FC236}">
                <a16:creationId xmlns:a16="http://schemas.microsoft.com/office/drawing/2014/main" id="{004EBD01-10F4-4F81-8426-DDE2AB81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105" y="8877274"/>
            <a:ext cx="5316830" cy="47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8FEA99-543C-4CEF-A18D-0D0EB15FDEE5}"/>
              </a:ext>
            </a:extLst>
          </p:cNvPr>
          <p:cNvSpPr/>
          <p:nvPr/>
        </p:nvSpPr>
        <p:spPr>
          <a:xfrm>
            <a:off x="17870211" y="7640136"/>
            <a:ext cx="5340898" cy="540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 hangingPunct="1">
              <a:defRPr/>
            </a:pPr>
            <a:r>
              <a:rPr lang="ar-KW" sz="8000" b="1" kern="1200" dirty="0" err="1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قانونات</a:t>
            </a:r>
            <a:endParaRPr lang="en-US" sz="80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3E37D-BEC4-420F-9586-3D10BFE363B9}"/>
              </a:ext>
            </a:extLst>
          </p:cNvPr>
          <p:cNvSpPr txBox="1"/>
          <p:nvPr/>
        </p:nvSpPr>
        <p:spPr>
          <a:xfrm>
            <a:off x="7368208" y="9016866"/>
            <a:ext cx="4330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rtl="0" hangingPunct="1">
              <a:defRPr/>
            </a:pPr>
            <a:r>
              <a:rPr lang="ar-KW" sz="80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lang="en-US" sz="8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2443" y="1750187"/>
            <a:ext cx="7653157" cy="149849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40" tIns="71440" rIns="71440" bIns="71440" numCol="1" spcCol="38100" rtlCol="0" anchor="ctr">
            <a:spAutoFit/>
          </a:bodyPr>
          <a:lstStyle/>
          <a:p>
            <a:pPr defTabSz="3250888" rtl="0" hangingPunct="1">
              <a:defRPr/>
            </a:pPr>
            <a:r>
              <a:rPr lang="ar-KW" sz="8800" b="1" kern="1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جمع </a:t>
            </a:r>
            <a:r>
              <a:rPr lang="ar-KW" sz="8800" b="1" kern="12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كلمة </a:t>
            </a:r>
            <a:r>
              <a:rPr lang="ar-KW" sz="8800" b="1" kern="1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قانون </a:t>
            </a:r>
            <a:r>
              <a:rPr lang="ar-KW" sz="8800" b="1" kern="12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  <a:endParaRPr lang="en-US" sz="8800" b="1" kern="1200" dirty="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86F1414-0834-4EC1-B633-65E5616DAE31}"/>
              </a:ext>
            </a:extLst>
          </p:cNvPr>
          <p:cNvSpPr txBox="1"/>
          <p:nvPr/>
        </p:nvSpPr>
        <p:spPr>
          <a:xfrm>
            <a:off x="7048342" y="14304218"/>
            <a:ext cx="13609260" cy="1572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40" tIns="71440" rIns="71440" bIns="71440" numCol="1" spcCol="38100" rtlCol="0" anchor="ctr">
            <a:spAutoFit/>
          </a:bodyPr>
          <a:lstStyle/>
          <a:p>
            <a:pPr algn="l" defTabSz="3250888" rtl="0" hangingPunct="1">
              <a:defRPr/>
            </a:pPr>
            <a:r>
              <a:rPr lang="ar-KW" sz="9280" b="1" kern="1200" dirty="0">
                <a:solidFill>
                  <a:srgbClr val="A5A5A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تهذيب الأبناء سبب لتقدم المجتمع</a:t>
            </a:r>
            <a:endParaRPr lang="en-US" sz="9280" b="1" kern="1200" dirty="0">
              <a:solidFill>
                <a:srgbClr val="A5A5A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3D082B2-A722-4DDA-A912-990D5845FA25}"/>
              </a:ext>
            </a:extLst>
          </p:cNvPr>
          <p:cNvSpPr txBox="1"/>
          <p:nvPr/>
        </p:nvSpPr>
        <p:spPr>
          <a:xfrm>
            <a:off x="10362754" y="15986817"/>
            <a:ext cx="9659424" cy="14424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40" tIns="71440" rIns="71440" bIns="71440" numCol="1" spcCol="38100" rtlCol="0" anchor="ctr">
            <a:spAutoFit/>
          </a:bodyPr>
          <a:lstStyle/>
          <a:p>
            <a:pPr algn="l" defTabSz="3250888" rtl="0" hangingPunct="1">
              <a:defRPr/>
            </a:pPr>
            <a:r>
              <a:rPr lang="ar-KW" sz="8436" b="1" kern="1200" dirty="0">
                <a:solidFill>
                  <a:srgbClr val="A5A5A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سلك المؤمن طريق الحق</a:t>
            </a:r>
            <a:endParaRPr lang="en-US" sz="8436" b="1" kern="1200" dirty="0">
              <a:solidFill>
                <a:srgbClr val="A5A5A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FF487AC-4CA8-4D6E-9994-49BF4F5C33DD}"/>
              </a:ext>
            </a:extLst>
          </p:cNvPr>
          <p:cNvSpPr txBox="1"/>
          <p:nvPr/>
        </p:nvSpPr>
        <p:spPr>
          <a:xfrm>
            <a:off x="12513471" y="6032934"/>
            <a:ext cx="6733378" cy="1462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defTabSz="2438136">
              <a:defRPr/>
            </a:pPr>
            <a:r>
              <a:rPr lang="ar-KW" sz="8800" b="1" kern="1200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قانون</a:t>
            </a:r>
            <a:endParaRPr lang="en-GB" sz="8800" b="1" kern="1200" dirty="0">
              <a:solidFill>
                <a:srgbClr val="FF0000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8E80453-1EC1-4DF1-A6FB-2DFCE9B3F95A}"/>
              </a:ext>
            </a:extLst>
          </p:cNvPr>
          <p:cNvSpPr txBox="1"/>
          <p:nvPr/>
        </p:nvSpPr>
        <p:spPr>
          <a:xfrm>
            <a:off x="17690406" y="9843703"/>
            <a:ext cx="3960812" cy="1585530"/>
          </a:xfrm>
          <a:prstGeom prst="rect">
            <a:avLst/>
          </a:prstGeom>
          <a:solidFill>
            <a:srgbClr val="B1E3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defTabSz="2438136">
              <a:defRPr/>
            </a:pPr>
            <a:r>
              <a:rPr lang="ar-KW" sz="9600" b="1" kern="1200" dirty="0" err="1" smtClean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قانونات</a:t>
            </a:r>
            <a:endParaRPr lang="en-GB" sz="9600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13908B-8454-484E-BF2A-A04BAE2C7185}"/>
              </a:ext>
            </a:extLst>
          </p:cNvPr>
          <p:cNvSpPr txBox="1"/>
          <p:nvPr/>
        </p:nvSpPr>
        <p:spPr>
          <a:xfrm>
            <a:off x="11983382" y="9884286"/>
            <a:ext cx="3960812" cy="14624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defTabSz="2438136">
              <a:defRPr/>
            </a:pPr>
            <a:r>
              <a:rPr lang="ar-KW" sz="8800" b="1" kern="1200" dirty="0" smtClean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أقنة</a:t>
            </a:r>
            <a:endParaRPr lang="en-GB" sz="7200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BD4A0C-B891-48AD-9B1B-556E77955973}"/>
              </a:ext>
            </a:extLst>
          </p:cNvPr>
          <p:cNvSpPr txBox="1"/>
          <p:nvPr/>
        </p:nvSpPr>
        <p:spPr>
          <a:xfrm>
            <a:off x="6672443" y="9761175"/>
            <a:ext cx="3564730" cy="1585530"/>
          </a:xfrm>
          <a:prstGeom prst="rect">
            <a:avLst/>
          </a:prstGeom>
          <a:solidFill>
            <a:srgbClr val="FCAE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defTabSz="2438136">
              <a:defRPr/>
            </a:pPr>
            <a:r>
              <a:rPr lang="ar-KW" sz="9600" b="1" kern="1200" dirty="0" smtClean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قوانين</a:t>
            </a:r>
            <a:endParaRPr lang="en-GB" sz="8000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D3E585-8EFB-448F-B614-C57CFFE11A2E}"/>
              </a:ext>
            </a:extLst>
          </p:cNvPr>
          <p:cNvSpPr txBox="1"/>
          <p:nvPr/>
        </p:nvSpPr>
        <p:spPr>
          <a:xfrm>
            <a:off x="2654533" y="9843704"/>
            <a:ext cx="2772566" cy="14624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defTabSz="2438136">
              <a:defRPr/>
            </a:pPr>
            <a:r>
              <a:rPr lang="ar-KW" sz="8800" b="1" kern="1200" dirty="0" smtClean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Arial" panose="020B0604020202020204" pitchFamily="34" charset="0"/>
                <a:sym typeface="Helvetica Neue"/>
              </a:rPr>
              <a:t>أقانين</a:t>
            </a:r>
            <a:endParaRPr lang="en-GB" sz="7200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  <a:sym typeface="Helvetica Neue"/>
            </a:endParaRP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F1781A98-8CFE-4CE5-A15A-F3F1BD5C01BB}"/>
              </a:ext>
            </a:extLst>
          </p:cNvPr>
          <p:cNvCxnSpPr>
            <a:cxnSpLocks/>
          </p:cNvCxnSpPr>
          <p:nvPr/>
        </p:nvCxnSpPr>
        <p:spPr>
          <a:xfrm flipH="1">
            <a:off x="9718158" y="7381725"/>
            <a:ext cx="2723236" cy="237945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8">
            <a:extLst>
              <a:ext uri="{FF2B5EF4-FFF2-40B4-BE49-F238E27FC236}">
                <a16:creationId xmlns:a16="http://schemas.microsoft.com/office/drawing/2014/main" id="{FDE11EF9-8BF9-438C-9D62-A677468513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40" y="1525449"/>
            <a:ext cx="3304742" cy="37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710FE038-9B51-4DE6-AFE2-A5D2CB1DC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413" y="10636468"/>
            <a:ext cx="2361538" cy="2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BE605AAF-3F52-46A8-84FC-EA8589AEA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6" y="1177008"/>
            <a:ext cx="3325091" cy="414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2169">
        <p15:prstTrans prst="curtains"/>
        <p:sndAc>
          <p:stSnd>
            <p:snd r:embed="rId3" name="breeze.wav"/>
          </p:stSnd>
        </p:sndAc>
      </p:transition>
    </mc:Choice>
    <mc:Fallback xmlns="">
      <p:transition spd="slow" advTm="32169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9" grpId="0" animBg="1"/>
      <p:bldP spid="14" grpId="0" animBg="1"/>
      <p:bldP spid="15" grpId="0" animBg="1"/>
      <p:bldP spid="16" grpId="0" animBg="1"/>
      <p:bldP spid="17" grpId="0" animBg="1"/>
    </p:bldLst>
  </p:timing>
  <p:extLst mod="1">
    <p:ext uri="{E180D4A7-C9FB-4DFB-919C-405C955672EB}">
      <p14:showEvtLst xmlns:p14="http://schemas.microsoft.com/office/powerpoint/2010/main">
        <p14:playEvt time="29000" objId="23"/>
        <p14:stopEvt time="29117" objId="2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5246F6-1621-40AB-9632-DB379B177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881" y="1302327"/>
            <a:ext cx="20555156" cy="10640291"/>
          </a:xfrm>
        </p:spPr>
        <p:txBody>
          <a:bodyPr>
            <a:normAutofit fontScale="92500" lnSpcReduction="20000"/>
          </a:bodyPr>
          <a:lstStyle/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ar-KW" altLang="ar-KW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ar-KW" altLang="ar-KW" sz="1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ضد </a:t>
            </a:r>
            <a:r>
              <a:rPr lang="ar-KW" altLang="ar-KW" sz="1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كلمة </a:t>
            </a:r>
            <a:r>
              <a:rPr lang="ar-KW" altLang="ar-KW" sz="1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(معروف): </a:t>
            </a:r>
            <a:endParaRPr lang="ar-KW" altLang="ar-KW" sz="1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ar-KW" altLang="ar-KW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ar-KW" altLang="ar-KW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KW" altLang="ar-KW" sz="1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مجهول</a:t>
            </a:r>
            <a:endParaRPr lang="ar-KW" altLang="ar-KW" sz="9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ar-KW" altLang="ar-KW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ar-KW" sz="1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جمع </a:t>
            </a:r>
            <a:r>
              <a:rPr lang="ar-KW" sz="1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كلمة </a:t>
            </a:r>
            <a:r>
              <a:rPr lang="ar-KW" sz="11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(قانون): </a:t>
            </a:r>
            <a:endParaRPr lang="ar-KW" sz="1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ar-KW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ar-KW" sz="13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قوانين</a:t>
            </a:r>
            <a:endParaRPr lang="ar-KW" sz="13800" b="1" dirty="0">
              <a:solidFill>
                <a:srgbClr val="5E5E5E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  <a:p>
            <a:pPr marL="0" indent="0" algn="ctr" defTabSz="4623812" rtl="1" hangingPunc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ar-KW" sz="8000" b="1" dirty="0">
              <a:solidFill>
                <a:srgbClr val="5E5E5E"/>
              </a:solidFill>
              <a:latin typeface="Calibri" panose="020F0502020204030204"/>
              <a:cs typeface="Arial" panose="020B0604020202020204" pitchFamily="34" charset="0"/>
              <a:sym typeface="Helvetica Neue"/>
            </a:endParaRPr>
          </a:p>
          <a:p>
            <a:endParaRPr lang="ar-KW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1D878FD-20B5-4610-A3F9-66EA50BF8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48" y="868020"/>
            <a:ext cx="5647872" cy="362452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710FE038-9B51-4DE6-AFE2-A5D2CB1DC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141" y="9134962"/>
            <a:ext cx="2787896" cy="32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1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4256691" y="1765738"/>
            <a:ext cx="18729434" cy="32792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ar-KW" sz="13200" b="1" kern="1200" dirty="0" smtClean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ابن سينا </a:t>
            </a:r>
          </a:p>
          <a:p>
            <a:pPr defTabSz="1828800" hangingPunct="1">
              <a:defRPr/>
            </a:pPr>
            <a:r>
              <a:rPr lang="ar-KW" sz="13200" b="1" kern="1200" smtClean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كفاية ( 2-5)</a:t>
            </a:r>
            <a:endParaRPr lang="en-US" sz="13200" b="1" kern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4256690" y="8324196"/>
            <a:ext cx="16238484" cy="24909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00" hangingPunct="1">
              <a:defRPr/>
            </a:pPr>
            <a:r>
              <a:rPr lang="ar-KW" sz="10800" b="1" kern="12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إعداد المعلمة : هالة محمد حسين</a:t>
            </a:r>
            <a:endParaRPr lang="en-US" sz="1080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730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52B7A761-18BC-42D9-B0EF-876EAFC7BA22}"/>
              </a:ext>
            </a:extLst>
          </p:cNvPr>
          <p:cNvSpPr/>
          <p:nvPr/>
        </p:nvSpPr>
        <p:spPr>
          <a:xfrm>
            <a:off x="13987236" y="2295972"/>
            <a:ext cx="10026652" cy="1016463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92" hangingPunct="1">
              <a:defRPr/>
            </a:pPr>
            <a:endParaRPr lang="en-US" sz="3600" kern="120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2018" y="0"/>
            <a:ext cx="12192000" cy="13893800"/>
          </a:xfrm>
          <a:prstGeom prst="rect">
            <a:avLst/>
          </a:prstGeom>
          <a:gradFill>
            <a:gsLst>
              <a:gs pos="64000">
                <a:srgbClr val="E69400"/>
              </a:gs>
              <a:gs pos="87000">
                <a:srgbClr val="E69400">
                  <a:alpha val="50000"/>
                </a:srgbClr>
              </a:gs>
              <a:gs pos="100000">
                <a:srgbClr val="E69400"/>
              </a:gs>
            </a:gsLst>
            <a:lin ang="0" scaled="1"/>
          </a:gradFill>
          <a:ln>
            <a:noFill/>
          </a:ln>
          <a:effectLst>
            <a:outerShdw blurRad="50800" dist="38100" sx="102000" sy="102000" algn="l" rotWithShape="0">
              <a:srgbClr val="E694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شكل حر 10"/>
          <p:cNvSpPr/>
          <p:nvPr/>
        </p:nvSpPr>
        <p:spPr>
          <a:xfrm>
            <a:off x="11398252" y="1823532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شكل حر 11"/>
          <p:cNvSpPr/>
          <p:nvPr/>
        </p:nvSpPr>
        <p:spPr>
          <a:xfrm>
            <a:off x="11398252" y="2599708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شكل حر 12"/>
          <p:cNvSpPr/>
          <p:nvPr/>
        </p:nvSpPr>
        <p:spPr>
          <a:xfrm>
            <a:off x="11398252" y="3432114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11398252" y="4208290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11398252" y="4984466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شكل حر 15"/>
          <p:cNvSpPr/>
          <p:nvPr/>
        </p:nvSpPr>
        <p:spPr>
          <a:xfrm>
            <a:off x="11398252" y="5760642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شكل حر 16"/>
          <p:cNvSpPr/>
          <p:nvPr/>
        </p:nvSpPr>
        <p:spPr>
          <a:xfrm>
            <a:off x="11398252" y="6638164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شكل حر 17"/>
          <p:cNvSpPr/>
          <p:nvPr/>
        </p:nvSpPr>
        <p:spPr>
          <a:xfrm>
            <a:off x="11398252" y="7414340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11403996" y="8139844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شكل حر 19"/>
          <p:cNvSpPr/>
          <p:nvPr/>
        </p:nvSpPr>
        <p:spPr>
          <a:xfrm>
            <a:off x="11403996" y="8916020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شكل حر 20"/>
          <p:cNvSpPr/>
          <p:nvPr/>
        </p:nvSpPr>
        <p:spPr>
          <a:xfrm>
            <a:off x="11398252" y="9692196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شكل حر 21"/>
          <p:cNvSpPr/>
          <p:nvPr/>
        </p:nvSpPr>
        <p:spPr>
          <a:xfrm>
            <a:off x="11398252" y="10468372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شكل حر 22"/>
          <p:cNvSpPr/>
          <p:nvPr/>
        </p:nvSpPr>
        <p:spPr>
          <a:xfrm>
            <a:off x="11398252" y="11258964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شكل حر 23"/>
          <p:cNvSpPr/>
          <p:nvPr/>
        </p:nvSpPr>
        <p:spPr>
          <a:xfrm>
            <a:off x="11398252" y="12035140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شكل حر 24"/>
          <p:cNvSpPr/>
          <p:nvPr/>
        </p:nvSpPr>
        <p:spPr>
          <a:xfrm>
            <a:off x="11398252" y="312994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شكل حر 25"/>
          <p:cNvSpPr/>
          <p:nvPr/>
        </p:nvSpPr>
        <p:spPr>
          <a:xfrm>
            <a:off x="11398252" y="1089170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شكل حر 26"/>
          <p:cNvSpPr/>
          <p:nvPr/>
        </p:nvSpPr>
        <p:spPr>
          <a:xfrm>
            <a:off x="11398252" y="12611354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شكل حر 27"/>
          <p:cNvSpPr/>
          <p:nvPr/>
        </p:nvSpPr>
        <p:spPr>
          <a:xfrm>
            <a:off x="11398252" y="13387530"/>
            <a:ext cx="1587500" cy="47244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1828892" hangingPunct="1">
              <a:defRPr/>
            </a:pPr>
            <a:endParaRPr lang="ar-DZ" sz="3600" kern="120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7FDA1B40-8F41-49F5-88D8-8F39D9C449C4}"/>
              </a:ext>
            </a:extLst>
          </p:cNvPr>
          <p:cNvSpPr/>
          <p:nvPr/>
        </p:nvSpPr>
        <p:spPr>
          <a:xfrm>
            <a:off x="13617123" y="3032297"/>
            <a:ext cx="10071038" cy="7211738"/>
          </a:xfrm>
          <a:prstGeom prst="cloudCallout">
            <a:avLst>
              <a:gd name="adj1" fmla="val -27464"/>
              <a:gd name="adj2" fmla="val 82484"/>
            </a:avLst>
          </a:prstGeom>
          <a:ln w="762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828892" hangingPunct="1">
              <a:defRPr/>
            </a:pPr>
            <a:r>
              <a:rPr lang="ar-KW" sz="23002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oullah( Afaaq)" panose="02000000000000000000" pitchFamily="2" charset="-78"/>
                <a:cs typeface="Old Antic Decorative" panose="02010400000000000000" pitchFamily="2" charset="-78"/>
                <a:sym typeface="Calibri"/>
              </a:rPr>
              <a:t>الممارسة </a:t>
            </a:r>
            <a:endParaRPr lang="en-US" sz="23002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oullah( Afaaq)" panose="02000000000000000000" pitchFamily="2" charset="-78"/>
              <a:cs typeface="Old Antic Decorative" panose="02010400000000000000" pitchFamily="2" charset="-78"/>
              <a:sym typeface="Calibri"/>
            </a:endParaRPr>
          </a:p>
        </p:txBody>
      </p:sp>
      <p:pic>
        <p:nvPicPr>
          <p:cNvPr id="29" name="Picture 4" descr="Image result for ‫يكتب بالقلم كرتون‬‎">
            <a:extLst>
              <a:ext uri="{FF2B5EF4-FFF2-40B4-BE49-F238E27FC236}">
                <a16:creationId xmlns:a16="http://schemas.microsoft.com/office/drawing/2014/main" id="{E8B10A5F-E196-4245-A7EA-A20A627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623" y="4037819"/>
            <a:ext cx="7156450" cy="643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99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pageCurlDouble" invX="1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3428.jpeg" descr="IMG_3428.jpeg"/>
          <p:cNvPicPr>
            <a:picLocks noChangeAspect="1"/>
          </p:cNvPicPr>
          <p:nvPr/>
        </p:nvPicPr>
        <p:blipFill>
          <a:blip r:embed="rId2"/>
          <a:srcRect l="13187" t="3294" r="14645" b="11072"/>
          <a:stretch>
            <a:fillRect/>
          </a:stretch>
        </p:blipFill>
        <p:spPr>
          <a:xfrm>
            <a:off x="20623064" y="7264329"/>
            <a:ext cx="3760935" cy="6451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542" extrusionOk="0">
                <a:moveTo>
                  <a:pt x="11191" y="0"/>
                </a:moveTo>
                <a:cubicBezTo>
                  <a:pt x="10308" y="-3"/>
                  <a:pt x="9808" y="19"/>
                  <a:pt x="9738" y="65"/>
                </a:cubicBezTo>
                <a:cubicBezTo>
                  <a:pt x="9659" y="117"/>
                  <a:pt x="9329" y="159"/>
                  <a:pt x="9004" y="159"/>
                </a:cubicBezTo>
                <a:cubicBezTo>
                  <a:pt x="8678" y="159"/>
                  <a:pt x="8305" y="196"/>
                  <a:pt x="8174" y="242"/>
                </a:cubicBezTo>
                <a:cubicBezTo>
                  <a:pt x="7547" y="459"/>
                  <a:pt x="6611" y="698"/>
                  <a:pt x="6388" y="698"/>
                </a:cubicBezTo>
                <a:cubicBezTo>
                  <a:pt x="6251" y="698"/>
                  <a:pt x="5790" y="920"/>
                  <a:pt x="5362" y="1192"/>
                </a:cubicBezTo>
                <a:cubicBezTo>
                  <a:pt x="4934" y="1464"/>
                  <a:pt x="4512" y="1686"/>
                  <a:pt x="4425" y="1686"/>
                </a:cubicBezTo>
                <a:cubicBezTo>
                  <a:pt x="4318" y="1686"/>
                  <a:pt x="4290" y="1821"/>
                  <a:pt x="4338" y="2102"/>
                </a:cubicBezTo>
                <a:cubicBezTo>
                  <a:pt x="4396" y="2436"/>
                  <a:pt x="4335" y="2617"/>
                  <a:pt x="4029" y="3023"/>
                </a:cubicBezTo>
                <a:cubicBezTo>
                  <a:pt x="3706" y="3453"/>
                  <a:pt x="3219" y="4129"/>
                  <a:pt x="2616" y="4988"/>
                </a:cubicBezTo>
                <a:cubicBezTo>
                  <a:pt x="2538" y="5099"/>
                  <a:pt x="2475" y="5364"/>
                  <a:pt x="2475" y="5578"/>
                </a:cubicBezTo>
                <a:cubicBezTo>
                  <a:pt x="2475" y="5899"/>
                  <a:pt x="2576" y="6050"/>
                  <a:pt x="3062" y="6454"/>
                </a:cubicBezTo>
                <a:cubicBezTo>
                  <a:pt x="3385" y="6723"/>
                  <a:pt x="3765" y="6971"/>
                  <a:pt x="3908" y="7007"/>
                </a:cubicBezTo>
                <a:cubicBezTo>
                  <a:pt x="4237" y="7089"/>
                  <a:pt x="4237" y="7225"/>
                  <a:pt x="3910" y="7340"/>
                </a:cubicBezTo>
                <a:cubicBezTo>
                  <a:pt x="3755" y="7394"/>
                  <a:pt x="3619" y="7574"/>
                  <a:pt x="3565" y="7795"/>
                </a:cubicBezTo>
                <a:cubicBezTo>
                  <a:pt x="3497" y="8073"/>
                  <a:pt x="3394" y="8181"/>
                  <a:pt x="3135" y="8246"/>
                </a:cubicBezTo>
                <a:cubicBezTo>
                  <a:pt x="2878" y="8310"/>
                  <a:pt x="2794" y="8396"/>
                  <a:pt x="2794" y="8597"/>
                </a:cubicBezTo>
                <a:cubicBezTo>
                  <a:pt x="2794" y="8744"/>
                  <a:pt x="2862" y="8890"/>
                  <a:pt x="2944" y="8924"/>
                </a:cubicBezTo>
                <a:cubicBezTo>
                  <a:pt x="3051" y="8967"/>
                  <a:pt x="3051" y="9011"/>
                  <a:pt x="2944" y="9082"/>
                </a:cubicBezTo>
                <a:cubicBezTo>
                  <a:pt x="2862" y="9135"/>
                  <a:pt x="2794" y="9266"/>
                  <a:pt x="2794" y="9372"/>
                </a:cubicBezTo>
                <a:cubicBezTo>
                  <a:pt x="2794" y="9478"/>
                  <a:pt x="2672" y="9638"/>
                  <a:pt x="2521" y="9727"/>
                </a:cubicBezTo>
                <a:cubicBezTo>
                  <a:pt x="2370" y="9817"/>
                  <a:pt x="2246" y="9937"/>
                  <a:pt x="2246" y="9994"/>
                </a:cubicBezTo>
                <a:cubicBezTo>
                  <a:pt x="2246" y="10050"/>
                  <a:pt x="2055" y="10267"/>
                  <a:pt x="1821" y="10475"/>
                </a:cubicBezTo>
                <a:cubicBezTo>
                  <a:pt x="1462" y="10795"/>
                  <a:pt x="1389" y="10950"/>
                  <a:pt x="1347" y="11474"/>
                </a:cubicBezTo>
                <a:cubicBezTo>
                  <a:pt x="1311" y="11937"/>
                  <a:pt x="1349" y="12120"/>
                  <a:pt x="1498" y="12201"/>
                </a:cubicBezTo>
                <a:cubicBezTo>
                  <a:pt x="1724" y="12324"/>
                  <a:pt x="1771" y="12966"/>
                  <a:pt x="1561" y="13052"/>
                </a:cubicBezTo>
                <a:cubicBezTo>
                  <a:pt x="1485" y="13082"/>
                  <a:pt x="1423" y="13284"/>
                  <a:pt x="1423" y="13501"/>
                </a:cubicBezTo>
                <a:cubicBezTo>
                  <a:pt x="1423" y="13717"/>
                  <a:pt x="1370" y="13916"/>
                  <a:pt x="1304" y="13943"/>
                </a:cubicBezTo>
                <a:cubicBezTo>
                  <a:pt x="1238" y="13970"/>
                  <a:pt x="1143" y="14204"/>
                  <a:pt x="1091" y="14465"/>
                </a:cubicBezTo>
                <a:cubicBezTo>
                  <a:pt x="1038" y="14725"/>
                  <a:pt x="961" y="15100"/>
                  <a:pt x="921" y="15297"/>
                </a:cubicBezTo>
                <a:cubicBezTo>
                  <a:pt x="880" y="15495"/>
                  <a:pt x="792" y="15695"/>
                  <a:pt x="724" y="15742"/>
                </a:cubicBezTo>
                <a:cubicBezTo>
                  <a:pt x="656" y="15789"/>
                  <a:pt x="601" y="15980"/>
                  <a:pt x="601" y="16165"/>
                </a:cubicBezTo>
                <a:cubicBezTo>
                  <a:pt x="601" y="16351"/>
                  <a:pt x="531" y="16616"/>
                  <a:pt x="447" y="16754"/>
                </a:cubicBezTo>
                <a:cubicBezTo>
                  <a:pt x="362" y="16892"/>
                  <a:pt x="244" y="17086"/>
                  <a:pt x="184" y="17184"/>
                </a:cubicBezTo>
                <a:cubicBezTo>
                  <a:pt x="-35" y="17545"/>
                  <a:pt x="-63" y="18018"/>
                  <a:pt x="125" y="18194"/>
                </a:cubicBezTo>
                <a:cubicBezTo>
                  <a:pt x="227" y="18290"/>
                  <a:pt x="413" y="18547"/>
                  <a:pt x="537" y="18765"/>
                </a:cubicBezTo>
                <a:cubicBezTo>
                  <a:pt x="661" y="18983"/>
                  <a:pt x="816" y="19242"/>
                  <a:pt x="880" y="19341"/>
                </a:cubicBezTo>
                <a:cubicBezTo>
                  <a:pt x="943" y="19440"/>
                  <a:pt x="1227" y="19975"/>
                  <a:pt x="1510" y="20531"/>
                </a:cubicBezTo>
                <a:cubicBezTo>
                  <a:pt x="1793" y="21087"/>
                  <a:pt x="2082" y="21542"/>
                  <a:pt x="2152" y="21542"/>
                </a:cubicBezTo>
                <a:cubicBezTo>
                  <a:pt x="2221" y="21542"/>
                  <a:pt x="2959" y="21078"/>
                  <a:pt x="3791" y="20511"/>
                </a:cubicBezTo>
                <a:cubicBezTo>
                  <a:pt x="4623" y="19945"/>
                  <a:pt x="5542" y="19373"/>
                  <a:pt x="5832" y="19241"/>
                </a:cubicBezTo>
                <a:cubicBezTo>
                  <a:pt x="6186" y="19081"/>
                  <a:pt x="6359" y="18934"/>
                  <a:pt x="6359" y="18795"/>
                </a:cubicBezTo>
                <a:cubicBezTo>
                  <a:pt x="6359" y="18681"/>
                  <a:pt x="6421" y="18562"/>
                  <a:pt x="6497" y="18532"/>
                </a:cubicBezTo>
                <a:cubicBezTo>
                  <a:pt x="6572" y="18501"/>
                  <a:pt x="6634" y="18340"/>
                  <a:pt x="6634" y="18173"/>
                </a:cubicBezTo>
                <a:cubicBezTo>
                  <a:pt x="6634" y="18006"/>
                  <a:pt x="6695" y="17844"/>
                  <a:pt x="6770" y="17813"/>
                </a:cubicBezTo>
                <a:cubicBezTo>
                  <a:pt x="6846" y="17783"/>
                  <a:pt x="6908" y="17479"/>
                  <a:pt x="6908" y="17137"/>
                </a:cubicBezTo>
                <a:cubicBezTo>
                  <a:pt x="6908" y="16683"/>
                  <a:pt x="6981" y="16430"/>
                  <a:pt x="7182" y="16196"/>
                </a:cubicBezTo>
                <a:cubicBezTo>
                  <a:pt x="7332" y="16020"/>
                  <a:pt x="7456" y="15759"/>
                  <a:pt x="7456" y="15615"/>
                </a:cubicBezTo>
                <a:cubicBezTo>
                  <a:pt x="7456" y="15471"/>
                  <a:pt x="7517" y="15328"/>
                  <a:pt x="7593" y="15297"/>
                </a:cubicBezTo>
                <a:cubicBezTo>
                  <a:pt x="7668" y="15267"/>
                  <a:pt x="7730" y="15065"/>
                  <a:pt x="7730" y="14849"/>
                </a:cubicBezTo>
                <a:cubicBezTo>
                  <a:pt x="7730" y="14632"/>
                  <a:pt x="7792" y="14430"/>
                  <a:pt x="7868" y="14399"/>
                </a:cubicBezTo>
                <a:cubicBezTo>
                  <a:pt x="7943" y="14368"/>
                  <a:pt x="8005" y="14186"/>
                  <a:pt x="8005" y="13993"/>
                </a:cubicBezTo>
                <a:cubicBezTo>
                  <a:pt x="8005" y="13595"/>
                  <a:pt x="8310" y="13425"/>
                  <a:pt x="8937" y="13473"/>
                </a:cubicBezTo>
                <a:lnTo>
                  <a:pt x="9308" y="13501"/>
                </a:lnTo>
                <a:lnTo>
                  <a:pt x="9288" y="14713"/>
                </a:lnTo>
                <a:cubicBezTo>
                  <a:pt x="9278" y="15381"/>
                  <a:pt x="9232" y="16938"/>
                  <a:pt x="9188" y="18173"/>
                </a:cubicBezTo>
                <a:cubicBezTo>
                  <a:pt x="9132" y="19735"/>
                  <a:pt x="9155" y="20496"/>
                  <a:pt x="9262" y="20671"/>
                </a:cubicBezTo>
                <a:cubicBezTo>
                  <a:pt x="9351" y="20818"/>
                  <a:pt x="9649" y="21004"/>
                  <a:pt x="9978" y="21118"/>
                </a:cubicBezTo>
                <a:cubicBezTo>
                  <a:pt x="10464" y="21287"/>
                  <a:pt x="10793" y="21317"/>
                  <a:pt x="12372" y="21335"/>
                </a:cubicBezTo>
                <a:cubicBezTo>
                  <a:pt x="13412" y="21346"/>
                  <a:pt x="14277" y="21396"/>
                  <a:pt x="14377" y="21450"/>
                </a:cubicBezTo>
                <a:cubicBezTo>
                  <a:pt x="14647" y="21597"/>
                  <a:pt x="16069" y="21536"/>
                  <a:pt x="16990" y="21339"/>
                </a:cubicBezTo>
                <a:cubicBezTo>
                  <a:pt x="17638" y="21200"/>
                  <a:pt x="17888" y="21092"/>
                  <a:pt x="18136" y="20844"/>
                </a:cubicBezTo>
                <a:cubicBezTo>
                  <a:pt x="18435" y="20545"/>
                  <a:pt x="18443" y="20497"/>
                  <a:pt x="18284" y="20006"/>
                </a:cubicBezTo>
                <a:cubicBezTo>
                  <a:pt x="18101" y="19440"/>
                  <a:pt x="18161" y="19206"/>
                  <a:pt x="18489" y="19206"/>
                </a:cubicBezTo>
                <a:cubicBezTo>
                  <a:pt x="18763" y="19206"/>
                  <a:pt x="18755" y="19144"/>
                  <a:pt x="18341" y="18083"/>
                </a:cubicBezTo>
                <a:cubicBezTo>
                  <a:pt x="18148" y="17589"/>
                  <a:pt x="17958" y="17033"/>
                  <a:pt x="17919" y="16847"/>
                </a:cubicBezTo>
                <a:cubicBezTo>
                  <a:pt x="17880" y="16661"/>
                  <a:pt x="17792" y="16487"/>
                  <a:pt x="17725" y="16460"/>
                </a:cubicBezTo>
                <a:cubicBezTo>
                  <a:pt x="17657" y="16433"/>
                  <a:pt x="17602" y="16233"/>
                  <a:pt x="17602" y="16017"/>
                </a:cubicBezTo>
                <a:cubicBezTo>
                  <a:pt x="17602" y="15800"/>
                  <a:pt x="17541" y="15597"/>
                  <a:pt x="17465" y="15567"/>
                </a:cubicBezTo>
                <a:cubicBezTo>
                  <a:pt x="17390" y="15536"/>
                  <a:pt x="17328" y="15339"/>
                  <a:pt x="17328" y="15128"/>
                </a:cubicBezTo>
                <a:cubicBezTo>
                  <a:pt x="17328" y="14916"/>
                  <a:pt x="17285" y="14715"/>
                  <a:pt x="17231" y="14680"/>
                </a:cubicBezTo>
                <a:cubicBezTo>
                  <a:pt x="17178" y="14645"/>
                  <a:pt x="17113" y="14510"/>
                  <a:pt x="17087" y="14380"/>
                </a:cubicBezTo>
                <a:cubicBezTo>
                  <a:pt x="17060" y="14250"/>
                  <a:pt x="16979" y="14073"/>
                  <a:pt x="16908" y="13986"/>
                </a:cubicBezTo>
                <a:cubicBezTo>
                  <a:pt x="16837" y="13899"/>
                  <a:pt x="16779" y="13660"/>
                  <a:pt x="16779" y="13456"/>
                </a:cubicBezTo>
                <a:cubicBezTo>
                  <a:pt x="16779" y="13252"/>
                  <a:pt x="16712" y="13003"/>
                  <a:pt x="16631" y="12903"/>
                </a:cubicBezTo>
                <a:cubicBezTo>
                  <a:pt x="16549" y="12803"/>
                  <a:pt x="16485" y="12476"/>
                  <a:pt x="16487" y="12176"/>
                </a:cubicBezTo>
                <a:cubicBezTo>
                  <a:pt x="16491" y="11661"/>
                  <a:pt x="16522" y="11610"/>
                  <a:pt x="17047" y="11259"/>
                </a:cubicBezTo>
                <a:cubicBezTo>
                  <a:pt x="17352" y="11055"/>
                  <a:pt x="17602" y="10854"/>
                  <a:pt x="17602" y="10811"/>
                </a:cubicBezTo>
                <a:cubicBezTo>
                  <a:pt x="17602" y="10769"/>
                  <a:pt x="17864" y="10541"/>
                  <a:pt x="18184" y="10305"/>
                </a:cubicBezTo>
                <a:cubicBezTo>
                  <a:pt x="19513" y="9325"/>
                  <a:pt x="20070" y="8889"/>
                  <a:pt x="20070" y="8828"/>
                </a:cubicBezTo>
                <a:cubicBezTo>
                  <a:pt x="20070" y="8793"/>
                  <a:pt x="20303" y="8577"/>
                  <a:pt x="20587" y="8348"/>
                </a:cubicBezTo>
                <a:cubicBezTo>
                  <a:pt x="20872" y="8118"/>
                  <a:pt x="21187" y="7826"/>
                  <a:pt x="21286" y="7697"/>
                </a:cubicBezTo>
                <a:cubicBezTo>
                  <a:pt x="21503" y="7415"/>
                  <a:pt x="21537" y="6700"/>
                  <a:pt x="21346" y="6424"/>
                </a:cubicBezTo>
                <a:cubicBezTo>
                  <a:pt x="21068" y="6023"/>
                  <a:pt x="20597" y="5407"/>
                  <a:pt x="20300" y="5056"/>
                </a:cubicBezTo>
                <a:cubicBezTo>
                  <a:pt x="19533" y="4146"/>
                  <a:pt x="18973" y="3439"/>
                  <a:pt x="18973" y="3378"/>
                </a:cubicBezTo>
                <a:cubicBezTo>
                  <a:pt x="18973" y="3341"/>
                  <a:pt x="18778" y="3097"/>
                  <a:pt x="18539" y="2836"/>
                </a:cubicBezTo>
                <a:cubicBezTo>
                  <a:pt x="17681" y="1897"/>
                  <a:pt x="17494" y="1601"/>
                  <a:pt x="17559" y="1284"/>
                </a:cubicBezTo>
                <a:cubicBezTo>
                  <a:pt x="17617" y="1003"/>
                  <a:pt x="17579" y="964"/>
                  <a:pt x="17081" y="797"/>
                </a:cubicBezTo>
                <a:cubicBezTo>
                  <a:pt x="16783" y="698"/>
                  <a:pt x="16502" y="553"/>
                  <a:pt x="16457" y="477"/>
                </a:cubicBezTo>
                <a:cubicBezTo>
                  <a:pt x="16413" y="401"/>
                  <a:pt x="16255" y="339"/>
                  <a:pt x="16106" y="339"/>
                </a:cubicBezTo>
                <a:cubicBezTo>
                  <a:pt x="15958" y="339"/>
                  <a:pt x="15802" y="302"/>
                  <a:pt x="15760" y="258"/>
                </a:cubicBezTo>
                <a:cubicBezTo>
                  <a:pt x="15632" y="123"/>
                  <a:pt x="14618" y="52"/>
                  <a:pt x="12199" y="11"/>
                </a:cubicBezTo>
                <a:cubicBezTo>
                  <a:pt x="11821" y="4"/>
                  <a:pt x="11485" y="1"/>
                  <a:pt x="1119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348D58C-3490-42AB-AFB3-BBF79257E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0" t="38959" r="11666" b="47340"/>
          <a:stretch/>
        </p:blipFill>
        <p:spPr>
          <a:xfrm>
            <a:off x="3298968" y="481014"/>
            <a:ext cx="20288969" cy="259641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A6323CB-AA06-4293-B4C3-260658F519A9}"/>
              </a:ext>
            </a:extLst>
          </p:cNvPr>
          <p:cNvSpPr/>
          <p:nvPr/>
        </p:nvSpPr>
        <p:spPr>
          <a:xfrm>
            <a:off x="0" y="4378036"/>
            <a:ext cx="20033673" cy="826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يعرف ابن سينا 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بالعالم الموسوعي 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وذلك لأنه برع في العديد من المجالات</a:t>
            </a: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.</a:t>
            </a:r>
          </a:p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  <a:sym typeface="Helvetica Neue"/>
            </a:endParaRPr>
          </a:p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الدليل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: " وقد أبدع في مجالات عديدة منها علم الفلك والجغرافيا والصيدلة </a:t>
            </a:r>
            <a:endParaRPr kumimoji="0" lang="ar-KW" sz="6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  <a:sym typeface="Helvetica Neue"/>
            </a:endParaRPr>
          </a:p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KW" sz="6600" b="1" kern="1200" dirty="0">
              <a:solidFill>
                <a:srgbClr val="00206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  <a:sym typeface="Helvetica Neue"/>
            </a:endParaRPr>
          </a:p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والنبات 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والكيمياء والدراسات الإسلامية والمنطق والفلسفة </a:t>
            </a: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والشعر</a:t>
            </a:r>
          </a:p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KW" sz="6600" b="1" kern="1200" dirty="0">
              <a:solidFill>
                <a:srgbClr val="00206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  <a:sym typeface="Helvetica Neue"/>
            </a:endParaRPr>
          </a:p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 </a:t>
            </a: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sym typeface="Helvetica Neue"/>
              </a:rPr>
              <a:t>والرياضيات والطب " 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068291" y="2658095"/>
            <a:ext cx="17789238" cy="338248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96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أوضح علاقة</a:t>
            </a:r>
            <a:r>
              <a:rPr kumimoji="0" lang="ar-KW" sz="96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جملة "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9600" b="1" i="0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نظراً لأهمية كتب ابن سينا " بما بعدها</a:t>
            </a:r>
            <a:endParaRPr kumimoji="0" lang="en-US" sz="96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375563" y="9597456"/>
            <a:ext cx="16985673" cy="246308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1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الجملة سبب وما بعدها نتيجة</a:t>
            </a:r>
            <a:endParaRPr kumimoji="0" lang="en-US" sz="1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6259F27-E5BF-461A-9FE3-B884F7A91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4550"/>
            <a:ext cx="4211782" cy="71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76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3430.jpeg" descr="IMG_3430.jpeg"/>
          <p:cNvPicPr>
            <a:picLocks noChangeAspect="1"/>
          </p:cNvPicPr>
          <p:nvPr/>
        </p:nvPicPr>
        <p:blipFill>
          <a:blip r:embed="rId2"/>
          <a:srcRect l="343" t="864" r="1054" b="223"/>
          <a:stretch>
            <a:fillRect/>
          </a:stretch>
        </p:blipFill>
        <p:spPr>
          <a:xfrm>
            <a:off x="19356635" y="1990017"/>
            <a:ext cx="5322277" cy="10470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3742" y="3"/>
                </a:moveTo>
                <a:cubicBezTo>
                  <a:pt x="13489" y="-2"/>
                  <a:pt x="13187" y="0"/>
                  <a:pt x="12827" y="10"/>
                </a:cubicBezTo>
                <a:cubicBezTo>
                  <a:pt x="12786" y="11"/>
                  <a:pt x="12741" y="15"/>
                  <a:pt x="12700" y="17"/>
                </a:cubicBezTo>
                <a:cubicBezTo>
                  <a:pt x="11338" y="65"/>
                  <a:pt x="9755" y="282"/>
                  <a:pt x="8568" y="556"/>
                </a:cubicBezTo>
                <a:cubicBezTo>
                  <a:pt x="8566" y="556"/>
                  <a:pt x="8564" y="556"/>
                  <a:pt x="8562" y="557"/>
                </a:cubicBezTo>
                <a:cubicBezTo>
                  <a:pt x="8319" y="613"/>
                  <a:pt x="8093" y="671"/>
                  <a:pt x="7889" y="731"/>
                </a:cubicBezTo>
                <a:cubicBezTo>
                  <a:pt x="7718" y="781"/>
                  <a:pt x="7573" y="833"/>
                  <a:pt x="7436" y="884"/>
                </a:cubicBezTo>
                <a:cubicBezTo>
                  <a:pt x="7408" y="895"/>
                  <a:pt x="7370" y="906"/>
                  <a:pt x="7343" y="916"/>
                </a:cubicBezTo>
                <a:cubicBezTo>
                  <a:pt x="7266" y="947"/>
                  <a:pt x="7196" y="977"/>
                  <a:pt x="7134" y="1008"/>
                </a:cubicBezTo>
                <a:cubicBezTo>
                  <a:pt x="7072" y="1039"/>
                  <a:pt x="7017" y="1070"/>
                  <a:pt x="6970" y="1101"/>
                </a:cubicBezTo>
                <a:lnTo>
                  <a:pt x="6728" y="1262"/>
                </a:lnTo>
                <a:lnTo>
                  <a:pt x="6704" y="2425"/>
                </a:lnTo>
                <a:lnTo>
                  <a:pt x="6679" y="3588"/>
                </a:lnTo>
                <a:lnTo>
                  <a:pt x="6408" y="3721"/>
                </a:lnTo>
                <a:cubicBezTo>
                  <a:pt x="6258" y="3795"/>
                  <a:pt x="6070" y="3940"/>
                  <a:pt x="5990" y="4044"/>
                </a:cubicBezTo>
                <a:cubicBezTo>
                  <a:pt x="5968" y="4072"/>
                  <a:pt x="5949" y="4103"/>
                  <a:pt x="5932" y="4138"/>
                </a:cubicBezTo>
                <a:cubicBezTo>
                  <a:pt x="5932" y="4138"/>
                  <a:pt x="5932" y="4138"/>
                  <a:pt x="5932" y="4138"/>
                </a:cubicBezTo>
                <a:cubicBezTo>
                  <a:pt x="5882" y="4242"/>
                  <a:pt x="5853" y="4369"/>
                  <a:pt x="5847" y="4493"/>
                </a:cubicBezTo>
                <a:cubicBezTo>
                  <a:pt x="5839" y="4659"/>
                  <a:pt x="5872" y="4819"/>
                  <a:pt x="5949" y="4906"/>
                </a:cubicBezTo>
                <a:cubicBezTo>
                  <a:pt x="6007" y="4972"/>
                  <a:pt x="6081" y="5122"/>
                  <a:pt x="6113" y="5240"/>
                </a:cubicBezTo>
                <a:cubicBezTo>
                  <a:pt x="6134" y="5316"/>
                  <a:pt x="6157" y="5380"/>
                  <a:pt x="6188" y="5438"/>
                </a:cubicBezTo>
                <a:cubicBezTo>
                  <a:pt x="6188" y="5439"/>
                  <a:pt x="6188" y="5439"/>
                  <a:pt x="6188" y="5439"/>
                </a:cubicBezTo>
                <a:cubicBezTo>
                  <a:pt x="6219" y="5497"/>
                  <a:pt x="6256" y="5547"/>
                  <a:pt x="6304" y="5593"/>
                </a:cubicBezTo>
                <a:cubicBezTo>
                  <a:pt x="6352" y="5640"/>
                  <a:pt x="6410" y="5683"/>
                  <a:pt x="6483" y="5726"/>
                </a:cubicBezTo>
                <a:cubicBezTo>
                  <a:pt x="6555" y="5768"/>
                  <a:pt x="6640" y="5810"/>
                  <a:pt x="6744" y="5855"/>
                </a:cubicBezTo>
                <a:cubicBezTo>
                  <a:pt x="6744" y="5855"/>
                  <a:pt x="6745" y="5855"/>
                  <a:pt x="6746" y="5855"/>
                </a:cubicBezTo>
                <a:cubicBezTo>
                  <a:pt x="6814" y="5885"/>
                  <a:pt x="6876" y="5916"/>
                  <a:pt x="6934" y="5949"/>
                </a:cubicBezTo>
                <a:cubicBezTo>
                  <a:pt x="7346" y="6186"/>
                  <a:pt x="7486" y="6527"/>
                  <a:pt x="7538" y="7309"/>
                </a:cubicBezTo>
                <a:cubicBezTo>
                  <a:pt x="7553" y="7548"/>
                  <a:pt x="7576" y="7739"/>
                  <a:pt x="7604" y="7888"/>
                </a:cubicBezTo>
                <a:cubicBezTo>
                  <a:pt x="7604" y="7888"/>
                  <a:pt x="7604" y="7888"/>
                  <a:pt x="7604" y="7889"/>
                </a:cubicBezTo>
                <a:cubicBezTo>
                  <a:pt x="7619" y="7963"/>
                  <a:pt x="7635" y="8026"/>
                  <a:pt x="7653" y="8079"/>
                </a:cubicBezTo>
                <a:cubicBezTo>
                  <a:pt x="7671" y="8133"/>
                  <a:pt x="7690" y="8175"/>
                  <a:pt x="7712" y="8208"/>
                </a:cubicBezTo>
                <a:cubicBezTo>
                  <a:pt x="7738" y="8248"/>
                  <a:pt x="7769" y="8287"/>
                  <a:pt x="7805" y="8326"/>
                </a:cubicBezTo>
                <a:cubicBezTo>
                  <a:pt x="7822" y="8343"/>
                  <a:pt x="7842" y="8361"/>
                  <a:pt x="7860" y="8379"/>
                </a:cubicBezTo>
                <a:cubicBezTo>
                  <a:pt x="7882" y="8399"/>
                  <a:pt x="7903" y="8420"/>
                  <a:pt x="7927" y="8440"/>
                </a:cubicBezTo>
                <a:cubicBezTo>
                  <a:pt x="7971" y="8477"/>
                  <a:pt x="8020" y="8513"/>
                  <a:pt x="8072" y="8548"/>
                </a:cubicBezTo>
                <a:cubicBezTo>
                  <a:pt x="8125" y="8583"/>
                  <a:pt x="8181" y="8618"/>
                  <a:pt x="8241" y="8651"/>
                </a:cubicBezTo>
                <a:cubicBezTo>
                  <a:pt x="8362" y="8718"/>
                  <a:pt x="8497" y="8780"/>
                  <a:pt x="8643" y="8838"/>
                </a:cubicBezTo>
                <a:cubicBezTo>
                  <a:pt x="9376" y="9127"/>
                  <a:pt x="10402" y="9295"/>
                  <a:pt x="11398" y="9250"/>
                </a:cubicBezTo>
                <a:cubicBezTo>
                  <a:pt x="11761" y="9234"/>
                  <a:pt x="11983" y="9238"/>
                  <a:pt x="12069" y="9265"/>
                </a:cubicBezTo>
                <a:cubicBezTo>
                  <a:pt x="12091" y="9272"/>
                  <a:pt x="12103" y="9279"/>
                  <a:pt x="12108" y="9289"/>
                </a:cubicBezTo>
                <a:cubicBezTo>
                  <a:pt x="12112" y="9299"/>
                  <a:pt x="12109" y="9309"/>
                  <a:pt x="12097" y="9322"/>
                </a:cubicBezTo>
                <a:cubicBezTo>
                  <a:pt x="12073" y="9346"/>
                  <a:pt x="12015" y="9377"/>
                  <a:pt x="11926" y="9414"/>
                </a:cubicBezTo>
                <a:cubicBezTo>
                  <a:pt x="11825" y="9455"/>
                  <a:pt x="11726" y="9511"/>
                  <a:pt x="11633" y="9581"/>
                </a:cubicBezTo>
                <a:cubicBezTo>
                  <a:pt x="11587" y="9615"/>
                  <a:pt x="11542" y="9653"/>
                  <a:pt x="11497" y="9694"/>
                </a:cubicBezTo>
                <a:cubicBezTo>
                  <a:pt x="11408" y="9777"/>
                  <a:pt x="11324" y="9874"/>
                  <a:pt x="11245" y="9984"/>
                </a:cubicBezTo>
                <a:cubicBezTo>
                  <a:pt x="11125" y="10148"/>
                  <a:pt x="11015" y="10342"/>
                  <a:pt x="10918" y="10565"/>
                </a:cubicBezTo>
                <a:cubicBezTo>
                  <a:pt x="10782" y="10873"/>
                  <a:pt x="10625" y="11166"/>
                  <a:pt x="10568" y="11217"/>
                </a:cubicBezTo>
                <a:cubicBezTo>
                  <a:pt x="10512" y="11267"/>
                  <a:pt x="10351" y="11306"/>
                  <a:pt x="10210" y="11303"/>
                </a:cubicBezTo>
                <a:cubicBezTo>
                  <a:pt x="10158" y="11302"/>
                  <a:pt x="10113" y="11298"/>
                  <a:pt x="10073" y="11290"/>
                </a:cubicBezTo>
                <a:cubicBezTo>
                  <a:pt x="9993" y="11274"/>
                  <a:pt x="9931" y="11239"/>
                  <a:pt x="9859" y="11172"/>
                </a:cubicBezTo>
                <a:cubicBezTo>
                  <a:pt x="9823" y="11139"/>
                  <a:pt x="9785" y="11098"/>
                  <a:pt x="9740" y="11045"/>
                </a:cubicBezTo>
                <a:cubicBezTo>
                  <a:pt x="9699" y="10997"/>
                  <a:pt x="9659" y="10956"/>
                  <a:pt x="9617" y="10920"/>
                </a:cubicBezTo>
                <a:cubicBezTo>
                  <a:pt x="9576" y="10883"/>
                  <a:pt x="9534" y="10851"/>
                  <a:pt x="9487" y="10824"/>
                </a:cubicBezTo>
                <a:cubicBezTo>
                  <a:pt x="9487" y="10823"/>
                  <a:pt x="9487" y="10824"/>
                  <a:pt x="9487" y="10824"/>
                </a:cubicBezTo>
                <a:cubicBezTo>
                  <a:pt x="9393" y="10768"/>
                  <a:pt x="9282" y="10726"/>
                  <a:pt x="9130" y="10685"/>
                </a:cubicBezTo>
                <a:cubicBezTo>
                  <a:pt x="9038" y="10659"/>
                  <a:pt x="8957" y="10633"/>
                  <a:pt x="8880" y="10601"/>
                </a:cubicBezTo>
                <a:cubicBezTo>
                  <a:pt x="8728" y="10536"/>
                  <a:pt x="8593" y="10449"/>
                  <a:pt x="8419" y="10301"/>
                </a:cubicBezTo>
                <a:cubicBezTo>
                  <a:pt x="8332" y="10227"/>
                  <a:pt x="8235" y="10137"/>
                  <a:pt x="8120" y="10028"/>
                </a:cubicBezTo>
                <a:cubicBezTo>
                  <a:pt x="8078" y="9987"/>
                  <a:pt x="8043" y="9956"/>
                  <a:pt x="8013" y="9933"/>
                </a:cubicBezTo>
                <a:cubicBezTo>
                  <a:pt x="7992" y="9917"/>
                  <a:pt x="7975" y="9910"/>
                  <a:pt x="7957" y="9902"/>
                </a:cubicBezTo>
                <a:cubicBezTo>
                  <a:pt x="7950" y="9898"/>
                  <a:pt x="7941" y="9891"/>
                  <a:pt x="7935" y="9889"/>
                </a:cubicBezTo>
                <a:cubicBezTo>
                  <a:pt x="7910" y="9882"/>
                  <a:pt x="7887" y="9881"/>
                  <a:pt x="7861" y="9887"/>
                </a:cubicBezTo>
                <a:cubicBezTo>
                  <a:pt x="7860" y="9887"/>
                  <a:pt x="7860" y="9887"/>
                  <a:pt x="7859" y="9887"/>
                </a:cubicBezTo>
                <a:cubicBezTo>
                  <a:pt x="7833" y="9893"/>
                  <a:pt x="7804" y="9905"/>
                  <a:pt x="7769" y="9922"/>
                </a:cubicBezTo>
                <a:cubicBezTo>
                  <a:pt x="7733" y="9939"/>
                  <a:pt x="7704" y="9952"/>
                  <a:pt x="7681" y="9959"/>
                </a:cubicBezTo>
                <a:cubicBezTo>
                  <a:pt x="7611" y="9979"/>
                  <a:pt x="7584" y="9949"/>
                  <a:pt x="7535" y="9847"/>
                </a:cubicBezTo>
                <a:cubicBezTo>
                  <a:pt x="7521" y="9816"/>
                  <a:pt x="7505" y="9791"/>
                  <a:pt x="7488" y="9770"/>
                </a:cubicBezTo>
                <a:cubicBezTo>
                  <a:pt x="7473" y="9751"/>
                  <a:pt x="7456" y="9736"/>
                  <a:pt x="7439" y="9724"/>
                </a:cubicBezTo>
                <a:cubicBezTo>
                  <a:pt x="7439" y="9724"/>
                  <a:pt x="7439" y="9723"/>
                  <a:pt x="7438" y="9723"/>
                </a:cubicBezTo>
                <a:cubicBezTo>
                  <a:pt x="7330" y="9652"/>
                  <a:pt x="7193" y="9737"/>
                  <a:pt x="7063" y="9971"/>
                </a:cubicBezTo>
                <a:cubicBezTo>
                  <a:pt x="7007" y="10072"/>
                  <a:pt x="6966" y="10178"/>
                  <a:pt x="6941" y="10285"/>
                </a:cubicBezTo>
                <a:cubicBezTo>
                  <a:pt x="6941" y="10285"/>
                  <a:pt x="6941" y="10286"/>
                  <a:pt x="6941" y="10286"/>
                </a:cubicBezTo>
                <a:cubicBezTo>
                  <a:pt x="6933" y="10322"/>
                  <a:pt x="6929" y="10357"/>
                  <a:pt x="6925" y="10392"/>
                </a:cubicBezTo>
                <a:cubicBezTo>
                  <a:pt x="6910" y="10535"/>
                  <a:pt x="6919" y="10679"/>
                  <a:pt x="6973" y="10803"/>
                </a:cubicBezTo>
                <a:cubicBezTo>
                  <a:pt x="7035" y="10946"/>
                  <a:pt x="7119" y="11096"/>
                  <a:pt x="7160" y="11135"/>
                </a:cubicBezTo>
                <a:cubicBezTo>
                  <a:pt x="7178" y="11153"/>
                  <a:pt x="7189" y="11167"/>
                  <a:pt x="7194" y="11180"/>
                </a:cubicBezTo>
                <a:cubicBezTo>
                  <a:pt x="7196" y="11184"/>
                  <a:pt x="7197" y="11189"/>
                  <a:pt x="7197" y="11193"/>
                </a:cubicBezTo>
                <a:cubicBezTo>
                  <a:pt x="7197" y="11197"/>
                  <a:pt x="7193" y="11201"/>
                  <a:pt x="7191" y="11204"/>
                </a:cubicBezTo>
                <a:cubicBezTo>
                  <a:pt x="7189" y="11209"/>
                  <a:pt x="7186" y="11215"/>
                  <a:pt x="7179" y="11219"/>
                </a:cubicBezTo>
                <a:cubicBezTo>
                  <a:pt x="7172" y="11224"/>
                  <a:pt x="7161" y="11229"/>
                  <a:pt x="7150" y="11233"/>
                </a:cubicBezTo>
                <a:cubicBezTo>
                  <a:pt x="7142" y="11236"/>
                  <a:pt x="7137" y="11239"/>
                  <a:pt x="7127" y="11242"/>
                </a:cubicBezTo>
                <a:cubicBezTo>
                  <a:pt x="7028" y="11274"/>
                  <a:pt x="6809" y="11307"/>
                  <a:pt x="6382" y="11364"/>
                </a:cubicBezTo>
                <a:cubicBezTo>
                  <a:pt x="5980" y="11418"/>
                  <a:pt x="5253" y="11530"/>
                  <a:pt x="4767" y="11611"/>
                </a:cubicBezTo>
                <a:cubicBezTo>
                  <a:pt x="4281" y="11692"/>
                  <a:pt x="3428" y="11816"/>
                  <a:pt x="2871" y="11887"/>
                </a:cubicBezTo>
                <a:cubicBezTo>
                  <a:pt x="2559" y="11926"/>
                  <a:pt x="2278" y="11967"/>
                  <a:pt x="2026" y="12007"/>
                </a:cubicBezTo>
                <a:cubicBezTo>
                  <a:pt x="1997" y="12012"/>
                  <a:pt x="1975" y="12016"/>
                  <a:pt x="1947" y="12020"/>
                </a:cubicBezTo>
                <a:cubicBezTo>
                  <a:pt x="1224" y="12140"/>
                  <a:pt x="760" y="12262"/>
                  <a:pt x="616" y="12376"/>
                </a:cubicBezTo>
                <a:cubicBezTo>
                  <a:pt x="574" y="12409"/>
                  <a:pt x="523" y="12438"/>
                  <a:pt x="473" y="12460"/>
                </a:cubicBezTo>
                <a:cubicBezTo>
                  <a:pt x="467" y="12462"/>
                  <a:pt x="463" y="12463"/>
                  <a:pt x="457" y="12466"/>
                </a:cubicBezTo>
                <a:cubicBezTo>
                  <a:pt x="410" y="12485"/>
                  <a:pt x="366" y="12498"/>
                  <a:pt x="335" y="12498"/>
                </a:cubicBezTo>
                <a:cubicBezTo>
                  <a:pt x="264" y="12498"/>
                  <a:pt x="143" y="12543"/>
                  <a:pt x="66" y="12599"/>
                </a:cubicBezTo>
                <a:cubicBezTo>
                  <a:pt x="39" y="12618"/>
                  <a:pt x="18" y="12652"/>
                  <a:pt x="0" y="12713"/>
                </a:cubicBezTo>
                <a:cubicBezTo>
                  <a:pt x="0" y="12714"/>
                  <a:pt x="0" y="12714"/>
                  <a:pt x="0" y="12714"/>
                </a:cubicBezTo>
                <a:cubicBezTo>
                  <a:pt x="9" y="12762"/>
                  <a:pt x="19" y="12788"/>
                  <a:pt x="30" y="12798"/>
                </a:cubicBezTo>
                <a:cubicBezTo>
                  <a:pt x="82" y="12846"/>
                  <a:pt x="678" y="13610"/>
                  <a:pt x="1322" y="14443"/>
                </a:cubicBezTo>
                <a:cubicBezTo>
                  <a:pt x="2188" y="15559"/>
                  <a:pt x="3153" y="16818"/>
                  <a:pt x="3196" y="16907"/>
                </a:cubicBezTo>
                <a:cubicBezTo>
                  <a:pt x="3196" y="16907"/>
                  <a:pt x="3196" y="16908"/>
                  <a:pt x="3196" y="16908"/>
                </a:cubicBezTo>
                <a:cubicBezTo>
                  <a:pt x="3196" y="16909"/>
                  <a:pt x="3198" y="16910"/>
                  <a:pt x="3198" y="16910"/>
                </a:cubicBezTo>
                <a:cubicBezTo>
                  <a:pt x="3199" y="16914"/>
                  <a:pt x="3192" y="16924"/>
                  <a:pt x="3188" y="16931"/>
                </a:cubicBezTo>
                <a:cubicBezTo>
                  <a:pt x="3186" y="16937"/>
                  <a:pt x="3186" y="16941"/>
                  <a:pt x="3180" y="16949"/>
                </a:cubicBezTo>
                <a:cubicBezTo>
                  <a:pt x="3088" y="17082"/>
                  <a:pt x="2602" y="17476"/>
                  <a:pt x="1679" y="18167"/>
                </a:cubicBezTo>
                <a:cubicBezTo>
                  <a:pt x="1250" y="18488"/>
                  <a:pt x="856" y="18786"/>
                  <a:pt x="570" y="19005"/>
                </a:cubicBezTo>
                <a:cubicBezTo>
                  <a:pt x="508" y="19053"/>
                  <a:pt x="519" y="19046"/>
                  <a:pt x="468" y="19086"/>
                </a:cubicBezTo>
                <a:cubicBezTo>
                  <a:pt x="271" y="19240"/>
                  <a:pt x="114" y="19365"/>
                  <a:pt x="101" y="19385"/>
                </a:cubicBezTo>
                <a:cubicBezTo>
                  <a:pt x="98" y="19409"/>
                  <a:pt x="143" y="19454"/>
                  <a:pt x="213" y="19488"/>
                </a:cubicBezTo>
                <a:cubicBezTo>
                  <a:pt x="319" y="19540"/>
                  <a:pt x="554" y="19494"/>
                  <a:pt x="1319" y="19268"/>
                </a:cubicBezTo>
                <a:cubicBezTo>
                  <a:pt x="2028" y="19059"/>
                  <a:pt x="2227" y="18995"/>
                  <a:pt x="2491" y="18800"/>
                </a:cubicBezTo>
                <a:cubicBezTo>
                  <a:pt x="2568" y="18744"/>
                  <a:pt x="2657" y="18670"/>
                  <a:pt x="2760" y="18584"/>
                </a:cubicBezTo>
                <a:cubicBezTo>
                  <a:pt x="2773" y="18572"/>
                  <a:pt x="2785" y="18564"/>
                  <a:pt x="2799" y="18553"/>
                </a:cubicBezTo>
                <a:cubicBezTo>
                  <a:pt x="2839" y="18519"/>
                  <a:pt x="2874" y="18493"/>
                  <a:pt x="2911" y="18463"/>
                </a:cubicBezTo>
                <a:cubicBezTo>
                  <a:pt x="2951" y="18431"/>
                  <a:pt x="2993" y="18397"/>
                  <a:pt x="3031" y="18369"/>
                </a:cubicBezTo>
                <a:cubicBezTo>
                  <a:pt x="3631" y="17916"/>
                  <a:pt x="3989" y="17878"/>
                  <a:pt x="4075" y="18266"/>
                </a:cubicBezTo>
                <a:cubicBezTo>
                  <a:pt x="4088" y="18327"/>
                  <a:pt x="4113" y="18372"/>
                  <a:pt x="4151" y="18406"/>
                </a:cubicBezTo>
                <a:cubicBezTo>
                  <a:pt x="4188" y="18440"/>
                  <a:pt x="4238" y="18462"/>
                  <a:pt x="4305" y="18474"/>
                </a:cubicBezTo>
                <a:cubicBezTo>
                  <a:pt x="4324" y="18478"/>
                  <a:pt x="4345" y="18486"/>
                  <a:pt x="4368" y="18500"/>
                </a:cubicBezTo>
                <a:cubicBezTo>
                  <a:pt x="4369" y="18500"/>
                  <a:pt x="4370" y="18500"/>
                  <a:pt x="4370" y="18500"/>
                </a:cubicBezTo>
                <a:cubicBezTo>
                  <a:pt x="4394" y="18514"/>
                  <a:pt x="4419" y="18533"/>
                  <a:pt x="4449" y="18560"/>
                </a:cubicBezTo>
                <a:cubicBezTo>
                  <a:pt x="4631" y="18719"/>
                  <a:pt x="4951" y="19131"/>
                  <a:pt x="5646" y="20079"/>
                </a:cubicBezTo>
                <a:lnTo>
                  <a:pt x="6761" y="21598"/>
                </a:lnTo>
                <a:cubicBezTo>
                  <a:pt x="6863" y="21586"/>
                  <a:pt x="6929" y="21572"/>
                  <a:pt x="6970" y="21554"/>
                </a:cubicBezTo>
                <a:cubicBezTo>
                  <a:pt x="7090" y="21504"/>
                  <a:pt x="7482" y="21375"/>
                  <a:pt x="7841" y="21266"/>
                </a:cubicBezTo>
                <a:cubicBezTo>
                  <a:pt x="7930" y="21239"/>
                  <a:pt x="8010" y="21211"/>
                  <a:pt x="8084" y="21185"/>
                </a:cubicBezTo>
                <a:cubicBezTo>
                  <a:pt x="8345" y="21090"/>
                  <a:pt x="8506" y="21012"/>
                  <a:pt x="8517" y="20969"/>
                </a:cubicBezTo>
                <a:cubicBezTo>
                  <a:pt x="8523" y="20942"/>
                  <a:pt x="8487" y="20843"/>
                  <a:pt x="8422" y="20705"/>
                </a:cubicBezTo>
                <a:cubicBezTo>
                  <a:pt x="8356" y="20567"/>
                  <a:pt x="8263" y="20389"/>
                  <a:pt x="8158" y="20207"/>
                </a:cubicBezTo>
                <a:cubicBezTo>
                  <a:pt x="7936" y="19820"/>
                  <a:pt x="7807" y="19568"/>
                  <a:pt x="7749" y="19369"/>
                </a:cubicBezTo>
                <a:cubicBezTo>
                  <a:pt x="7719" y="19270"/>
                  <a:pt x="7708" y="19184"/>
                  <a:pt x="7711" y="19101"/>
                </a:cubicBezTo>
                <a:cubicBezTo>
                  <a:pt x="7714" y="19019"/>
                  <a:pt x="7731" y="18939"/>
                  <a:pt x="7760" y="18853"/>
                </a:cubicBezTo>
                <a:cubicBezTo>
                  <a:pt x="7781" y="18792"/>
                  <a:pt x="7809" y="18735"/>
                  <a:pt x="7840" y="18680"/>
                </a:cubicBezTo>
                <a:cubicBezTo>
                  <a:pt x="7840" y="18679"/>
                  <a:pt x="7840" y="18679"/>
                  <a:pt x="7840" y="18678"/>
                </a:cubicBezTo>
                <a:cubicBezTo>
                  <a:pt x="7904" y="18568"/>
                  <a:pt x="7988" y="18471"/>
                  <a:pt x="8086" y="18389"/>
                </a:cubicBezTo>
                <a:cubicBezTo>
                  <a:pt x="8333" y="18185"/>
                  <a:pt x="8668" y="18083"/>
                  <a:pt x="8993" y="18140"/>
                </a:cubicBezTo>
                <a:cubicBezTo>
                  <a:pt x="9117" y="18161"/>
                  <a:pt x="9267" y="18229"/>
                  <a:pt x="9427" y="18330"/>
                </a:cubicBezTo>
                <a:cubicBezTo>
                  <a:pt x="9508" y="18380"/>
                  <a:pt x="9591" y="18439"/>
                  <a:pt x="9675" y="18504"/>
                </a:cubicBezTo>
                <a:cubicBezTo>
                  <a:pt x="9759" y="18570"/>
                  <a:pt x="9845" y="18642"/>
                  <a:pt x="9930" y="18719"/>
                </a:cubicBezTo>
                <a:cubicBezTo>
                  <a:pt x="10271" y="19030"/>
                  <a:pt x="10604" y="19426"/>
                  <a:pt x="10820" y="19807"/>
                </a:cubicBezTo>
                <a:cubicBezTo>
                  <a:pt x="10928" y="19997"/>
                  <a:pt x="11022" y="20159"/>
                  <a:pt x="11030" y="20168"/>
                </a:cubicBezTo>
                <a:cubicBezTo>
                  <a:pt x="11038" y="20176"/>
                  <a:pt x="11371" y="20076"/>
                  <a:pt x="11769" y="19945"/>
                </a:cubicBezTo>
                <a:cubicBezTo>
                  <a:pt x="12098" y="19836"/>
                  <a:pt x="12316" y="19752"/>
                  <a:pt x="12444" y="19671"/>
                </a:cubicBezTo>
                <a:cubicBezTo>
                  <a:pt x="12572" y="19589"/>
                  <a:pt x="12609" y="19509"/>
                  <a:pt x="12577" y="19405"/>
                </a:cubicBezTo>
                <a:cubicBezTo>
                  <a:pt x="12556" y="19336"/>
                  <a:pt x="12503" y="19256"/>
                  <a:pt x="12426" y="19160"/>
                </a:cubicBezTo>
                <a:cubicBezTo>
                  <a:pt x="12370" y="19089"/>
                  <a:pt x="12317" y="19017"/>
                  <a:pt x="12277" y="18959"/>
                </a:cubicBezTo>
                <a:cubicBezTo>
                  <a:pt x="12265" y="18941"/>
                  <a:pt x="12251" y="18920"/>
                  <a:pt x="12244" y="18905"/>
                </a:cubicBezTo>
                <a:cubicBezTo>
                  <a:pt x="12230" y="18882"/>
                  <a:pt x="12208" y="18850"/>
                  <a:pt x="12205" y="18841"/>
                </a:cubicBezTo>
                <a:cubicBezTo>
                  <a:pt x="12202" y="18831"/>
                  <a:pt x="12217" y="18822"/>
                  <a:pt x="12243" y="18814"/>
                </a:cubicBezTo>
                <a:cubicBezTo>
                  <a:pt x="12289" y="18772"/>
                  <a:pt x="12465" y="18770"/>
                  <a:pt x="12750" y="18774"/>
                </a:cubicBezTo>
                <a:cubicBezTo>
                  <a:pt x="12867" y="18770"/>
                  <a:pt x="12946" y="18762"/>
                  <a:pt x="13107" y="18760"/>
                </a:cubicBezTo>
                <a:cubicBezTo>
                  <a:pt x="13615" y="18752"/>
                  <a:pt x="13920" y="18736"/>
                  <a:pt x="14254" y="18660"/>
                </a:cubicBezTo>
                <a:cubicBezTo>
                  <a:pt x="14581" y="18572"/>
                  <a:pt x="15069" y="18382"/>
                  <a:pt x="15705" y="18126"/>
                </a:cubicBezTo>
                <a:cubicBezTo>
                  <a:pt x="15803" y="18084"/>
                  <a:pt x="15860" y="18063"/>
                  <a:pt x="15971" y="18016"/>
                </a:cubicBezTo>
                <a:cubicBezTo>
                  <a:pt x="16454" y="17809"/>
                  <a:pt x="17012" y="17592"/>
                  <a:pt x="17403" y="17455"/>
                </a:cubicBezTo>
                <a:cubicBezTo>
                  <a:pt x="17423" y="17448"/>
                  <a:pt x="17439" y="17443"/>
                  <a:pt x="17458" y="17436"/>
                </a:cubicBezTo>
                <a:cubicBezTo>
                  <a:pt x="17713" y="17343"/>
                  <a:pt x="17922" y="17273"/>
                  <a:pt x="18018" y="17251"/>
                </a:cubicBezTo>
                <a:cubicBezTo>
                  <a:pt x="18082" y="17236"/>
                  <a:pt x="18132" y="17215"/>
                  <a:pt x="18187" y="17196"/>
                </a:cubicBezTo>
                <a:cubicBezTo>
                  <a:pt x="18388" y="17115"/>
                  <a:pt x="18507" y="17035"/>
                  <a:pt x="18554" y="16948"/>
                </a:cubicBezTo>
                <a:cubicBezTo>
                  <a:pt x="18556" y="16944"/>
                  <a:pt x="18559" y="16940"/>
                  <a:pt x="18561" y="16936"/>
                </a:cubicBezTo>
                <a:cubicBezTo>
                  <a:pt x="18571" y="16915"/>
                  <a:pt x="18578" y="16892"/>
                  <a:pt x="18579" y="16870"/>
                </a:cubicBezTo>
                <a:cubicBezTo>
                  <a:pt x="18579" y="16869"/>
                  <a:pt x="18579" y="16869"/>
                  <a:pt x="18579" y="16869"/>
                </a:cubicBezTo>
                <a:cubicBezTo>
                  <a:pt x="18579" y="16868"/>
                  <a:pt x="18579" y="16868"/>
                  <a:pt x="18579" y="16867"/>
                </a:cubicBezTo>
                <a:cubicBezTo>
                  <a:pt x="18581" y="16843"/>
                  <a:pt x="18577" y="16819"/>
                  <a:pt x="18569" y="16793"/>
                </a:cubicBezTo>
                <a:cubicBezTo>
                  <a:pt x="18568" y="16790"/>
                  <a:pt x="18570" y="16787"/>
                  <a:pt x="18569" y="16784"/>
                </a:cubicBezTo>
                <a:cubicBezTo>
                  <a:pt x="18568" y="16781"/>
                  <a:pt x="18569" y="16777"/>
                  <a:pt x="18568" y="16774"/>
                </a:cubicBezTo>
                <a:cubicBezTo>
                  <a:pt x="18548" y="16724"/>
                  <a:pt x="18554" y="16683"/>
                  <a:pt x="18584" y="16645"/>
                </a:cubicBezTo>
                <a:cubicBezTo>
                  <a:pt x="18595" y="16626"/>
                  <a:pt x="18607" y="16608"/>
                  <a:pt x="18624" y="16597"/>
                </a:cubicBezTo>
                <a:cubicBezTo>
                  <a:pt x="18639" y="16587"/>
                  <a:pt x="18669" y="16574"/>
                  <a:pt x="18693" y="16562"/>
                </a:cubicBezTo>
                <a:cubicBezTo>
                  <a:pt x="18694" y="16562"/>
                  <a:pt x="18695" y="16562"/>
                  <a:pt x="18695" y="16562"/>
                </a:cubicBezTo>
                <a:cubicBezTo>
                  <a:pt x="18696" y="16561"/>
                  <a:pt x="18696" y="16561"/>
                  <a:pt x="18697" y="16561"/>
                </a:cubicBezTo>
                <a:cubicBezTo>
                  <a:pt x="18773" y="16523"/>
                  <a:pt x="18882" y="16479"/>
                  <a:pt x="19021" y="16430"/>
                </a:cubicBezTo>
                <a:cubicBezTo>
                  <a:pt x="19432" y="16279"/>
                  <a:pt x="20010" y="16118"/>
                  <a:pt x="20389" y="16047"/>
                </a:cubicBezTo>
                <a:cubicBezTo>
                  <a:pt x="20422" y="16040"/>
                  <a:pt x="20453" y="16033"/>
                  <a:pt x="20482" y="16028"/>
                </a:cubicBezTo>
                <a:cubicBezTo>
                  <a:pt x="20518" y="16022"/>
                  <a:pt x="20573" y="16009"/>
                  <a:pt x="20602" y="16006"/>
                </a:cubicBezTo>
                <a:cubicBezTo>
                  <a:pt x="21113" y="15956"/>
                  <a:pt x="21375" y="15914"/>
                  <a:pt x="21500" y="15844"/>
                </a:cubicBezTo>
                <a:cubicBezTo>
                  <a:pt x="21508" y="15840"/>
                  <a:pt x="21511" y="15834"/>
                  <a:pt x="21518" y="15830"/>
                </a:cubicBezTo>
                <a:cubicBezTo>
                  <a:pt x="21573" y="15789"/>
                  <a:pt x="21599" y="15739"/>
                  <a:pt x="21600" y="15676"/>
                </a:cubicBezTo>
                <a:cubicBezTo>
                  <a:pt x="21600" y="15672"/>
                  <a:pt x="21599" y="15670"/>
                  <a:pt x="21599" y="15666"/>
                </a:cubicBezTo>
                <a:cubicBezTo>
                  <a:pt x="21598" y="15625"/>
                  <a:pt x="21590" y="15585"/>
                  <a:pt x="21575" y="15545"/>
                </a:cubicBezTo>
                <a:cubicBezTo>
                  <a:pt x="21564" y="15516"/>
                  <a:pt x="21545" y="15488"/>
                  <a:pt x="21527" y="15460"/>
                </a:cubicBezTo>
                <a:cubicBezTo>
                  <a:pt x="21515" y="15441"/>
                  <a:pt x="21503" y="15423"/>
                  <a:pt x="21489" y="15406"/>
                </a:cubicBezTo>
                <a:cubicBezTo>
                  <a:pt x="21470" y="15383"/>
                  <a:pt x="21448" y="15360"/>
                  <a:pt x="21425" y="15338"/>
                </a:cubicBezTo>
                <a:cubicBezTo>
                  <a:pt x="21386" y="15303"/>
                  <a:pt x="21347" y="15269"/>
                  <a:pt x="21296" y="15237"/>
                </a:cubicBezTo>
                <a:cubicBezTo>
                  <a:pt x="21228" y="15195"/>
                  <a:pt x="21150" y="15156"/>
                  <a:pt x="21060" y="15120"/>
                </a:cubicBezTo>
                <a:cubicBezTo>
                  <a:pt x="20813" y="15020"/>
                  <a:pt x="20572" y="14990"/>
                  <a:pt x="20191" y="15019"/>
                </a:cubicBezTo>
                <a:cubicBezTo>
                  <a:pt x="20000" y="15036"/>
                  <a:pt x="19779" y="15061"/>
                  <a:pt x="19563" y="15094"/>
                </a:cubicBezTo>
                <a:cubicBezTo>
                  <a:pt x="18990" y="15184"/>
                  <a:pt x="18390" y="15161"/>
                  <a:pt x="17788" y="15028"/>
                </a:cubicBezTo>
                <a:cubicBezTo>
                  <a:pt x="17736" y="15016"/>
                  <a:pt x="17686" y="14731"/>
                  <a:pt x="17658" y="14287"/>
                </a:cubicBezTo>
                <a:cubicBezTo>
                  <a:pt x="17645" y="14088"/>
                  <a:pt x="17625" y="13884"/>
                  <a:pt x="17601" y="13714"/>
                </a:cubicBezTo>
                <a:cubicBezTo>
                  <a:pt x="17598" y="13691"/>
                  <a:pt x="17594" y="13687"/>
                  <a:pt x="17591" y="13665"/>
                </a:cubicBezTo>
                <a:cubicBezTo>
                  <a:pt x="17570" y="13528"/>
                  <a:pt x="17548" y="13403"/>
                  <a:pt x="17528" y="13352"/>
                </a:cubicBezTo>
                <a:cubicBezTo>
                  <a:pt x="17481" y="13235"/>
                  <a:pt x="17412" y="12713"/>
                  <a:pt x="17375" y="12193"/>
                </a:cubicBezTo>
                <a:cubicBezTo>
                  <a:pt x="17341" y="11713"/>
                  <a:pt x="17265" y="11186"/>
                  <a:pt x="17199" y="10949"/>
                </a:cubicBezTo>
                <a:cubicBezTo>
                  <a:pt x="17173" y="10868"/>
                  <a:pt x="17145" y="10788"/>
                  <a:pt x="17108" y="10702"/>
                </a:cubicBezTo>
                <a:cubicBezTo>
                  <a:pt x="16999" y="10443"/>
                  <a:pt x="16877" y="10220"/>
                  <a:pt x="16740" y="10025"/>
                </a:cubicBezTo>
                <a:cubicBezTo>
                  <a:pt x="16724" y="10002"/>
                  <a:pt x="16707" y="9979"/>
                  <a:pt x="16690" y="9957"/>
                </a:cubicBezTo>
                <a:cubicBezTo>
                  <a:pt x="16676" y="9938"/>
                  <a:pt x="16660" y="9922"/>
                  <a:pt x="16645" y="9904"/>
                </a:cubicBezTo>
                <a:cubicBezTo>
                  <a:pt x="16307" y="9499"/>
                  <a:pt x="15862" y="9217"/>
                  <a:pt x="15303" y="9056"/>
                </a:cubicBezTo>
                <a:cubicBezTo>
                  <a:pt x="15257" y="9043"/>
                  <a:pt x="15209" y="9032"/>
                  <a:pt x="15162" y="9021"/>
                </a:cubicBezTo>
                <a:cubicBezTo>
                  <a:pt x="15084" y="9003"/>
                  <a:pt x="15002" y="8988"/>
                  <a:pt x="14919" y="8974"/>
                </a:cubicBezTo>
                <a:cubicBezTo>
                  <a:pt x="14817" y="8955"/>
                  <a:pt x="14715" y="8936"/>
                  <a:pt x="14606" y="8925"/>
                </a:cubicBezTo>
                <a:cubicBezTo>
                  <a:pt x="14284" y="8891"/>
                  <a:pt x="14196" y="8855"/>
                  <a:pt x="14139" y="8737"/>
                </a:cubicBezTo>
                <a:cubicBezTo>
                  <a:pt x="14123" y="8702"/>
                  <a:pt x="14090" y="8666"/>
                  <a:pt x="14049" y="8632"/>
                </a:cubicBezTo>
                <a:cubicBezTo>
                  <a:pt x="14043" y="8627"/>
                  <a:pt x="14040" y="8622"/>
                  <a:pt x="14033" y="8617"/>
                </a:cubicBezTo>
                <a:cubicBezTo>
                  <a:pt x="14032" y="8617"/>
                  <a:pt x="14031" y="8616"/>
                  <a:pt x="14030" y="8615"/>
                </a:cubicBezTo>
                <a:cubicBezTo>
                  <a:pt x="14025" y="8612"/>
                  <a:pt x="14020" y="8608"/>
                  <a:pt x="14014" y="8604"/>
                </a:cubicBezTo>
                <a:cubicBezTo>
                  <a:pt x="13963" y="8571"/>
                  <a:pt x="13909" y="8545"/>
                  <a:pt x="13862" y="8530"/>
                </a:cubicBezTo>
                <a:lnTo>
                  <a:pt x="13674" y="8473"/>
                </a:lnTo>
                <a:lnTo>
                  <a:pt x="13992" y="8175"/>
                </a:lnTo>
                <a:cubicBezTo>
                  <a:pt x="14098" y="8074"/>
                  <a:pt x="14197" y="7997"/>
                  <a:pt x="14290" y="7941"/>
                </a:cubicBezTo>
                <a:cubicBezTo>
                  <a:pt x="14383" y="7885"/>
                  <a:pt x="14471" y="7851"/>
                  <a:pt x="14554" y="7838"/>
                </a:cubicBezTo>
                <a:cubicBezTo>
                  <a:pt x="14714" y="7812"/>
                  <a:pt x="14944" y="7678"/>
                  <a:pt x="15221" y="7448"/>
                </a:cubicBezTo>
                <a:cubicBezTo>
                  <a:pt x="15395" y="7303"/>
                  <a:pt x="15602" y="7156"/>
                  <a:pt x="15747" y="7070"/>
                </a:cubicBezTo>
                <a:cubicBezTo>
                  <a:pt x="15796" y="7041"/>
                  <a:pt x="15838" y="7019"/>
                  <a:pt x="15869" y="7007"/>
                </a:cubicBezTo>
                <a:cubicBezTo>
                  <a:pt x="15900" y="6995"/>
                  <a:pt x="15933" y="6977"/>
                  <a:pt x="15967" y="6957"/>
                </a:cubicBezTo>
                <a:cubicBezTo>
                  <a:pt x="16000" y="6937"/>
                  <a:pt x="16035" y="6914"/>
                  <a:pt x="16067" y="6889"/>
                </a:cubicBezTo>
                <a:cubicBezTo>
                  <a:pt x="16133" y="6840"/>
                  <a:pt x="16192" y="6784"/>
                  <a:pt x="16230" y="6734"/>
                </a:cubicBezTo>
                <a:cubicBezTo>
                  <a:pt x="16249" y="6708"/>
                  <a:pt x="16274" y="6683"/>
                  <a:pt x="16303" y="6656"/>
                </a:cubicBezTo>
                <a:cubicBezTo>
                  <a:pt x="16389" y="6578"/>
                  <a:pt x="16510" y="6502"/>
                  <a:pt x="16610" y="6467"/>
                </a:cubicBezTo>
                <a:cubicBezTo>
                  <a:pt x="16655" y="6451"/>
                  <a:pt x="16695" y="6433"/>
                  <a:pt x="16733" y="6410"/>
                </a:cubicBezTo>
                <a:cubicBezTo>
                  <a:pt x="16771" y="6387"/>
                  <a:pt x="16805" y="6361"/>
                  <a:pt x="16839" y="6328"/>
                </a:cubicBezTo>
                <a:cubicBezTo>
                  <a:pt x="16872" y="6295"/>
                  <a:pt x="16905" y="6257"/>
                  <a:pt x="16937" y="6212"/>
                </a:cubicBezTo>
                <a:cubicBezTo>
                  <a:pt x="16969" y="6167"/>
                  <a:pt x="17001" y="6115"/>
                  <a:pt x="17035" y="6055"/>
                </a:cubicBezTo>
                <a:cubicBezTo>
                  <a:pt x="17123" y="5896"/>
                  <a:pt x="17223" y="5769"/>
                  <a:pt x="17276" y="5740"/>
                </a:cubicBezTo>
                <a:cubicBezTo>
                  <a:pt x="17292" y="5727"/>
                  <a:pt x="17307" y="5714"/>
                  <a:pt x="17319" y="5710"/>
                </a:cubicBezTo>
                <a:cubicBezTo>
                  <a:pt x="17372" y="5694"/>
                  <a:pt x="17436" y="5581"/>
                  <a:pt x="17489" y="5448"/>
                </a:cubicBezTo>
                <a:cubicBezTo>
                  <a:pt x="17531" y="5320"/>
                  <a:pt x="17566" y="5161"/>
                  <a:pt x="17589" y="4989"/>
                </a:cubicBezTo>
                <a:cubicBezTo>
                  <a:pt x="17588" y="4982"/>
                  <a:pt x="17590" y="4971"/>
                  <a:pt x="17589" y="4965"/>
                </a:cubicBezTo>
                <a:cubicBezTo>
                  <a:pt x="17580" y="4908"/>
                  <a:pt x="17595" y="4779"/>
                  <a:pt x="17619" y="4658"/>
                </a:cubicBezTo>
                <a:cubicBezTo>
                  <a:pt x="17619" y="4657"/>
                  <a:pt x="17619" y="4657"/>
                  <a:pt x="17619" y="4656"/>
                </a:cubicBezTo>
                <a:cubicBezTo>
                  <a:pt x="17626" y="4460"/>
                  <a:pt x="17616" y="4275"/>
                  <a:pt x="17586" y="4133"/>
                </a:cubicBezTo>
                <a:cubicBezTo>
                  <a:pt x="17578" y="4114"/>
                  <a:pt x="17573" y="4097"/>
                  <a:pt x="17564" y="4077"/>
                </a:cubicBezTo>
                <a:cubicBezTo>
                  <a:pt x="17546" y="4039"/>
                  <a:pt x="17534" y="3994"/>
                  <a:pt x="17519" y="3952"/>
                </a:cubicBezTo>
                <a:cubicBezTo>
                  <a:pt x="17518" y="3950"/>
                  <a:pt x="17517" y="3947"/>
                  <a:pt x="17516" y="3945"/>
                </a:cubicBezTo>
                <a:cubicBezTo>
                  <a:pt x="17464" y="3869"/>
                  <a:pt x="17430" y="3718"/>
                  <a:pt x="17438" y="3609"/>
                </a:cubicBezTo>
                <a:cubicBezTo>
                  <a:pt x="17447" y="3508"/>
                  <a:pt x="17427" y="3411"/>
                  <a:pt x="17382" y="3320"/>
                </a:cubicBezTo>
                <a:cubicBezTo>
                  <a:pt x="17379" y="3316"/>
                  <a:pt x="17378" y="3310"/>
                  <a:pt x="17375" y="3306"/>
                </a:cubicBezTo>
                <a:cubicBezTo>
                  <a:pt x="17375" y="3305"/>
                  <a:pt x="17375" y="3305"/>
                  <a:pt x="17374" y="3304"/>
                </a:cubicBezTo>
                <a:cubicBezTo>
                  <a:pt x="17358" y="3274"/>
                  <a:pt x="17339" y="3243"/>
                  <a:pt x="17317" y="3214"/>
                </a:cubicBezTo>
                <a:cubicBezTo>
                  <a:pt x="17316" y="3213"/>
                  <a:pt x="17315" y="3212"/>
                  <a:pt x="17314" y="3211"/>
                </a:cubicBezTo>
                <a:cubicBezTo>
                  <a:pt x="17292" y="3182"/>
                  <a:pt x="17267" y="3154"/>
                  <a:pt x="17238" y="3126"/>
                </a:cubicBezTo>
                <a:cubicBezTo>
                  <a:pt x="17238" y="3126"/>
                  <a:pt x="17236" y="3125"/>
                  <a:pt x="17236" y="3124"/>
                </a:cubicBezTo>
                <a:cubicBezTo>
                  <a:pt x="17207" y="3096"/>
                  <a:pt x="17176" y="3070"/>
                  <a:pt x="17142" y="3044"/>
                </a:cubicBezTo>
                <a:cubicBezTo>
                  <a:pt x="17141" y="3044"/>
                  <a:pt x="17140" y="3044"/>
                  <a:pt x="17140" y="3044"/>
                </a:cubicBezTo>
                <a:cubicBezTo>
                  <a:pt x="17070" y="2991"/>
                  <a:pt x="16989" y="2942"/>
                  <a:pt x="16896" y="2898"/>
                </a:cubicBezTo>
                <a:cubicBezTo>
                  <a:pt x="16820" y="2862"/>
                  <a:pt x="16761" y="2834"/>
                  <a:pt x="16717" y="2807"/>
                </a:cubicBezTo>
                <a:cubicBezTo>
                  <a:pt x="16672" y="2781"/>
                  <a:pt x="16642" y="2757"/>
                  <a:pt x="16622" y="2731"/>
                </a:cubicBezTo>
                <a:cubicBezTo>
                  <a:pt x="16582" y="2677"/>
                  <a:pt x="16584" y="2612"/>
                  <a:pt x="16594" y="2493"/>
                </a:cubicBezTo>
                <a:cubicBezTo>
                  <a:pt x="16605" y="2375"/>
                  <a:pt x="16609" y="2313"/>
                  <a:pt x="16591" y="2288"/>
                </a:cubicBezTo>
                <a:cubicBezTo>
                  <a:pt x="16582" y="2276"/>
                  <a:pt x="16568" y="2273"/>
                  <a:pt x="16547" y="2277"/>
                </a:cubicBezTo>
                <a:cubicBezTo>
                  <a:pt x="16526" y="2281"/>
                  <a:pt x="16498" y="2291"/>
                  <a:pt x="16462" y="2307"/>
                </a:cubicBezTo>
                <a:cubicBezTo>
                  <a:pt x="16276" y="2386"/>
                  <a:pt x="16094" y="2392"/>
                  <a:pt x="15970" y="2347"/>
                </a:cubicBezTo>
                <a:cubicBezTo>
                  <a:pt x="15831" y="2308"/>
                  <a:pt x="15747" y="2224"/>
                  <a:pt x="15800" y="2116"/>
                </a:cubicBezTo>
                <a:cubicBezTo>
                  <a:pt x="15819" y="2076"/>
                  <a:pt x="15679" y="1735"/>
                  <a:pt x="15500" y="1352"/>
                </a:cubicBezTo>
                <a:cubicBezTo>
                  <a:pt x="15497" y="1344"/>
                  <a:pt x="15496" y="1339"/>
                  <a:pt x="15492" y="1331"/>
                </a:cubicBezTo>
                <a:cubicBezTo>
                  <a:pt x="15489" y="1324"/>
                  <a:pt x="15485" y="1318"/>
                  <a:pt x="15482" y="1311"/>
                </a:cubicBezTo>
                <a:cubicBezTo>
                  <a:pt x="15469" y="1284"/>
                  <a:pt x="15455" y="1258"/>
                  <a:pt x="15442" y="1231"/>
                </a:cubicBezTo>
                <a:cubicBezTo>
                  <a:pt x="15261" y="856"/>
                  <a:pt x="15059" y="465"/>
                  <a:pt x="14947" y="294"/>
                </a:cubicBezTo>
                <a:cubicBezTo>
                  <a:pt x="14929" y="266"/>
                  <a:pt x="14905" y="240"/>
                  <a:pt x="14877" y="217"/>
                </a:cubicBezTo>
                <a:cubicBezTo>
                  <a:pt x="14868" y="209"/>
                  <a:pt x="14858" y="202"/>
                  <a:pt x="14848" y="195"/>
                </a:cubicBezTo>
                <a:cubicBezTo>
                  <a:pt x="14827" y="180"/>
                  <a:pt x="14802" y="165"/>
                  <a:pt x="14775" y="152"/>
                </a:cubicBezTo>
                <a:cubicBezTo>
                  <a:pt x="14759" y="144"/>
                  <a:pt x="14744" y="137"/>
                  <a:pt x="14727" y="130"/>
                </a:cubicBezTo>
                <a:cubicBezTo>
                  <a:pt x="14688" y="114"/>
                  <a:pt x="14645" y="99"/>
                  <a:pt x="14595" y="86"/>
                </a:cubicBezTo>
                <a:cubicBezTo>
                  <a:pt x="14591" y="85"/>
                  <a:pt x="14589" y="84"/>
                  <a:pt x="14585" y="83"/>
                </a:cubicBezTo>
                <a:cubicBezTo>
                  <a:pt x="14497" y="61"/>
                  <a:pt x="14388" y="44"/>
                  <a:pt x="14262" y="31"/>
                </a:cubicBezTo>
                <a:cubicBezTo>
                  <a:pt x="14242" y="29"/>
                  <a:pt x="14222" y="28"/>
                  <a:pt x="14202" y="27"/>
                </a:cubicBezTo>
                <a:cubicBezTo>
                  <a:pt x="14073" y="15"/>
                  <a:pt x="13928" y="7"/>
                  <a:pt x="13757" y="3"/>
                </a:cubicBezTo>
                <a:cubicBezTo>
                  <a:pt x="13752" y="3"/>
                  <a:pt x="13748" y="3"/>
                  <a:pt x="13742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1C92904-0EA2-4777-BB77-D23FFFEBAED7}"/>
              </a:ext>
            </a:extLst>
          </p:cNvPr>
          <p:cNvSpPr/>
          <p:nvPr/>
        </p:nvSpPr>
        <p:spPr>
          <a:xfrm>
            <a:off x="1178094" y="6291022"/>
            <a:ext cx="1743002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قدّم ابن سينا خلال حياته العديد من المؤلفات التي أفادت البشرية .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57250" marR="0" lvl="0" indent="-85725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EG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يعد </a:t>
            </a: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كتاب القانون في الطب من أشهر مؤلفات ابن سينا والذ</a:t>
            </a: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ي</a:t>
            </a: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 ظل يدرس في داخل الجامعات الأوربية إلى نهاية القرن التاسع عشر </a:t>
            </a:r>
            <a:r>
              <a:rPr kumimoji="0" lang="ar-EG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.</a:t>
            </a:r>
            <a:endParaRPr lang="ar-KW" sz="6000" b="1" kern="1200" dirty="0">
              <a:solidFill>
                <a:prstClr val="black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857250" marR="0" lvl="0" indent="-857250" algn="justLow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EG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ar-EG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  <a:sym typeface="Helvetica Neue"/>
              </a:rPr>
              <a:t>ألف ابن سينا العديد من الكتب في مجالات متعددة .</a:t>
            </a:r>
            <a:endParaRPr kumimoji="0" lang="ar-K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8" name="Google Shape;953;p35">
            <a:extLst>
              <a:ext uri="{FF2B5EF4-FFF2-40B4-BE49-F238E27FC236}">
                <a16:creationId xmlns:a16="http://schemas.microsoft.com/office/drawing/2014/main" id="{42B14E7A-812A-4B7A-8744-BD2824846F3D}"/>
              </a:ext>
            </a:extLst>
          </p:cNvPr>
          <p:cNvGrpSpPr/>
          <p:nvPr/>
        </p:nvGrpSpPr>
        <p:grpSpPr>
          <a:xfrm>
            <a:off x="255754" y="442181"/>
            <a:ext cx="2797121" cy="3095671"/>
            <a:chOff x="3198300" y="389175"/>
            <a:chExt cx="812025" cy="697125"/>
          </a:xfrm>
        </p:grpSpPr>
        <p:sp>
          <p:nvSpPr>
            <p:cNvPr id="9" name="Google Shape;954;p35">
              <a:extLst>
                <a:ext uri="{FF2B5EF4-FFF2-40B4-BE49-F238E27FC236}">
                  <a16:creationId xmlns:a16="http://schemas.microsoft.com/office/drawing/2014/main" id="{0E9FA812-6AFA-4A42-B7A5-304271BD2BAC}"/>
                </a:ext>
              </a:extLst>
            </p:cNvPr>
            <p:cNvSpPr/>
            <p:nvPr/>
          </p:nvSpPr>
          <p:spPr>
            <a:xfrm>
              <a:off x="3463825" y="550500"/>
              <a:ext cx="4475" cy="535800"/>
            </a:xfrm>
            <a:custGeom>
              <a:avLst/>
              <a:gdLst/>
              <a:ahLst/>
              <a:cxnLst/>
              <a:rect l="l" t="t" r="r" b="b"/>
              <a:pathLst>
                <a:path w="179" h="21432" extrusionOk="0">
                  <a:moveTo>
                    <a:pt x="0" y="0"/>
                  </a:moveTo>
                  <a:lnTo>
                    <a:pt x="179" y="0"/>
                  </a:lnTo>
                  <a:lnTo>
                    <a:pt x="179" y="21432"/>
                  </a:lnTo>
                  <a:lnTo>
                    <a:pt x="0" y="21432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955;p35">
              <a:extLst>
                <a:ext uri="{FF2B5EF4-FFF2-40B4-BE49-F238E27FC236}">
                  <a16:creationId xmlns:a16="http://schemas.microsoft.com/office/drawing/2014/main" id="{F43D5395-AB38-490D-B34B-E4A891242100}"/>
                </a:ext>
              </a:extLst>
            </p:cNvPr>
            <p:cNvSpPr/>
            <p:nvPr/>
          </p:nvSpPr>
          <p:spPr>
            <a:xfrm>
              <a:off x="3198300" y="816000"/>
              <a:ext cx="535800" cy="4500"/>
            </a:xfrm>
            <a:custGeom>
              <a:avLst/>
              <a:gdLst/>
              <a:ahLst/>
              <a:cxnLst/>
              <a:rect l="l" t="t" r="r" b="b"/>
              <a:pathLst>
                <a:path w="21432" h="180" extrusionOk="0">
                  <a:moveTo>
                    <a:pt x="1" y="1"/>
                  </a:moveTo>
                  <a:lnTo>
                    <a:pt x="21432" y="1"/>
                  </a:lnTo>
                  <a:lnTo>
                    <a:pt x="21432" y="179"/>
                  </a:lnTo>
                  <a:lnTo>
                    <a:pt x="1" y="179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956;p35">
              <a:extLst>
                <a:ext uri="{FF2B5EF4-FFF2-40B4-BE49-F238E27FC236}">
                  <a16:creationId xmlns:a16="http://schemas.microsoft.com/office/drawing/2014/main" id="{91F728BE-B84E-49F3-860D-624CA65DACCE}"/>
                </a:ext>
              </a:extLst>
            </p:cNvPr>
            <p:cNvSpPr/>
            <p:nvPr/>
          </p:nvSpPr>
          <p:spPr>
            <a:xfrm>
              <a:off x="3275400" y="627000"/>
              <a:ext cx="381925" cy="382200"/>
            </a:xfrm>
            <a:custGeom>
              <a:avLst/>
              <a:gdLst/>
              <a:ahLst/>
              <a:cxnLst/>
              <a:rect l="l" t="t" r="r" b="b"/>
              <a:pathLst>
                <a:path w="15277" h="15288" extrusionOk="0">
                  <a:moveTo>
                    <a:pt x="119" y="15288"/>
                  </a:moveTo>
                  <a:lnTo>
                    <a:pt x="0" y="15157"/>
                  </a:lnTo>
                  <a:lnTo>
                    <a:pt x="15145" y="0"/>
                  </a:lnTo>
                  <a:lnTo>
                    <a:pt x="15276" y="131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957;p35">
              <a:extLst>
                <a:ext uri="{FF2B5EF4-FFF2-40B4-BE49-F238E27FC236}">
                  <a16:creationId xmlns:a16="http://schemas.microsoft.com/office/drawing/2014/main" id="{D99205C6-3DB7-4775-B583-11D6B8087F82}"/>
                </a:ext>
              </a:extLst>
            </p:cNvPr>
            <p:cNvSpPr/>
            <p:nvPr/>
          </p:nvSpPr>
          <p:spPr>
            <a:xfrm>
              <a:off x="3275100" y="627300"/>
              <a:ext cx="382225" cy="381900"/>
            </a:xfrm>
            <a:custGeom>
              <a:avLst/>
              <a:gdLst/>
              <a:ahLst/>
              <a:cxnLst/>
              <a:rect l="l" t="t" r="r" b="b"/>
              <a:pathLst>
                <a:path w="15289" h="15276" extrusionOk="0">
                  <a:moveTo>
                    <a:pt x="15288" y="15157"/>
                  </a:moveTo>
                  <a:lnTo>
                    <a:pt x="15157" y="15276"/>
                  </a:lnTo>
                  <a:lnTo>
                    <a:pt x="0" y="1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958;p35">
              <a:extLst>
                <a:ext uri="{FF2B5EF4-FFF2-40B4-BE49-F238E27FC236}">
                  <a16:creationId xmlns:a16="http://schemas.microsoft.com/office/drawing/2014/main" id="{6E93C0BF-0D68-4728-ACA4-F05DE3C66F33}"/>
                </a:ext>
              </a:extLst>
            </p:cNvPr>
            <p:cNvSpPr/>
            <p:nvPr/>
          </p:nvSpPr>
          <p:spPr>
            <a:xfrm>
              <a:off x="3361425" y="570150"/>
              <a:ext cx="209575" cy="496500"/>
            </a:xfrm>
            <a:custGeom>
              <a:avLst/>
              <a:gdLst/>
              <a:ahLst/>
              <a:cxnLst/>
              <a:rect l="l" t="t" r="r" b="b"/>
              <a:pathLst>
                <a:path w="8383" h="19860" extrusionOk="0">
                  <a:moveTo>
                    <a:pt x="0" y="60"/>
                  </a:moveTo>
                  <a:lnTo>
                    <a:pt x="167" y="0"/>
                  </a:lnTo>
                  <a:lnTo>
                    <a:pt x="8382" y="19788"/>
                  </a:lnTo>
                  <a:lnTo>
                    <a:pt x="8216" y="19860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59;p35">
              <a:extLst>
                <a:ext uri="{FF2B5EF4-FFF2-40B4-BE49-F238E27FC236}">
                  <a16:creationId xmlns:a16="http://schemas.microsoft.com/office/drawing/2014/main" id="{5E5A3AC2-6D21-43BF-AC3A-424337178921}"/>
                </a:ext>
              </a:extLst>
            </p:cNvPr>
            <p:cNvSpPr/>
            <p:nvPr/>
          </p:nvSpPr>
          <p:spPr>
            <a:xfrm>
              <a:off x="3217950" y="713600"/>
              <a:ext cx="496800" cy="209000"/>
            </a:xfrm>
            <a:custGeom>
              <a:avLst/>
              <a:gdLst/>
              <a:ahLst/>
              <a:cxnLst/>
              <a:rect l="l" t="t" r="r" b="b"/>
              <a:pathLst>
                <a:path w="19872" h="8360" extrusionOk="0">
                  <a:moveTo>
                    <a:pt x="60" y="8359"/>
                  </a:moveTo>
                  <a:lnTo>
                    <a:pt x="0" y="8192"/>
                  </a:lnTo>
                  <a:lnTo>
                    <a:pt x="19801" y="1"/>
                  </a:lnTo>
                  <a:lnTo>
                    <a:pt x="19872" y="168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60;p35">
              <a:extLst>
                <a:ext uri="{FF2B5EF4-FFF2-40B4-BE49-F238E27FC236}">
                  <a16:creationId xmlns:a16="http://schemas.microsoft.com/office/drawing/2014/main" id="{51E8B0B9-6A20-469F-A87F-15C52E732732}"/>
                </a:ext>
              </a:extLst>
            </p:cNvPr>
            <p:cNvSpPr/>
            <p:nvPr/>
          </p:nvSpPr>
          <p:spPr>
            <a:xfrm>
              <a:off x="3361725" y="569850"/>
              <a:ext cx="208975" cy="496800"/>
            </a:xfrm>
            <a:custGeom>
              <a:avLst/>
              <a:gdLst/>
              <a:ahLst/>
              <a:cxnLst/>
              <a:rect l="l" t="t" r="r" b="b"/>
              <a:pathLst>
                <a:path w="8359" h="19872" extrusionOk="0">
                  <a:moveTo>
                    <a:pt x="167" y="19872"/>
                  </a:moveTo>
                  <a:lnTo>
                    <a:pt x="0" y="19800"/>
                  </a:lnTo>
                  <a:lnTo>
                    <a:pt x="8192" y="0"/>
                  </a:lnTo>
                  <a:lnTo>
                    <a:pt x="8358" y="72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961;p35">
              <a:extLst>
                <a:ext uri="{FF2B5EF4-FFF2-40B4-BE49-F238E27FC236}">
                  <a16:creationId xmlns:a16="http://schemas.microsoft.com/office/drawing/2014/main" id="{0FD23E1A-9E73-4B37-BC38-F41E35F97AE8}"/>
                </a:ext>
              </a:extLst>
            </p:cNvPr>
            <p:cNvSpPr/>
            <p:nvPr/>
          </p:nvSpPr>
          <p:spPr>
            <a:xfrm>
              <a:off x="3217650" y="713600"/>
              <a:ext cx="496825" cy="209000"/>
            </a:xfrm>
            <a:custGeom>
              <a:avLst/>
              <a:gdLst/>
              <a:ahLst/>
              <a:cxnLst/>
              <a:rect l="l" t="t" r="r" b="b"/>
              <a:pathLst>
                <a:path w="19873" h="8360" extrusionOk="0">
                  <a:moveTo>
                    <a:pt x="19872" y="8192"/>
                  </a:moveTo>
                  <a:lnTo>
                    <a:pt x="19813" y="8359"/>
                  </a:lnTo>
                  <a:lnTo>
                    <a:pt x="1" y="16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962;p35">
              <a:extLst>
                <a:ext uri="{FF2B5EF4-FFF2-40B4-BE49-F238E27FC236}">
                  <a16:creationId xmlns:a16="http://schemas.microsoft.com/office/drawing/2014/main" id="{F60FF652-3DD1-49C8-9A66-ACA9026AAEAC}"/>
                </a:ext>
              </a:extLst>
            </p:cNvPr>
            <p:cNvSpPr/>
            <p:nvPr/>
          </p:nvSpPr>
          <p:spPr>
            <a:xfrm>
              <a:off x="3198300" y="550500"/>
              <a:ext cx="535800" cy="535800"/>
            </a:xfrm>
            <a:custGeom>
              <a:avLst/>
              <a:gdLst/>
              <a:ahLst/>
              <a:cxnLst/>
              <a:rect l="l" t="t" r="r" b="b"/>
              <a:pathLst>
                <a:path w="21432" h="21432" fill="none" extrusionOk="0">
                  <a:moveTo>
                    <a:pt x="21432" y="10716"/>
                  </a:moveTo>
                  <a:cubicBezTo>
                    <a:pt x="21432" y="16633"/>
                    <a:pt x="16634" y="21432"/>
                    <a:pt x="10716" y="21432"/>
                  </a:cubicBezTo>
                  <a:cubicBezTo>
                    <a:pt x="4799" y="21432"/>
                    <a:pt x="1" y="16633"/>
                    <a:pt x="1" y="10716"/>
                  </a:cubicBezTo>
                  <a:cubicBezTo>
                    <a:pt x="1" y="4799"/>
                    <a:pt x="4799" y="0"/>
                    <a:pt x="10716" y="0"/>
                  </a:cubicBezTo>
                  <a:cubicBezTo>
                    <a:pt x="16634" y="0"/>
                    <a:pt x="21432" y="4799"/>
                    <a:pt x="21432" y="10716"/>
                  </a:cubicBezTo>
                  <a:close/>
                </a:path>
              </a:pathLst>
            </a:custGeom>
            <a:noFill/>
            <a:ln w="35725" cap="flat" cmpd="sng">
              <a:solidFill>
                <a:srgbClr val="4824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63;p35">
              <a:extLst>
                <a:ext uri="{FF2B5EF4-FFF2-40B4-BE49-F238E27FC236}">
                  <a16:creationId xmlns:a16="http://schemas.microsoft.com/office/drawing/2014/main" id="{2605CF01-4B8D-4156-9121-EBE4D1DDB4C0}"/>
                </a:ext>
              </a:extLst>
            </p:cNvPr>
            <p:cNvSpPr/>
            <p:nvPr/>
          </p:nvSpPr>
          <p:spPr>
            <a:xfrm>
              <a:off x="3198300" y="550500"/>
              <a:ext cx="535800" cy="535800"/>
            </a:xfrm>
            <a:custGeom>
              <a:avLst/>
              <a:gdLst/>
              <a:ahLst/>
              <a:cxnLst/>
              <a:rect l="l" t="t" r="r" b="b"/>
              <a:pathLst>
                <a:path w="21432" h="21432" fill="none" extrusionOk="0">
                  <a:moveTo>
                    <a:pt x="21432" y="10716"/>
                  </a:moveTo>
                  <a:cubicBezTo>
                    <a:pt x="21432" y="16633"/>
                    <a:pt x="16634" y="21432"/>
                    <a:pt x="10716" y="21432"/>
                  </a:cubicBezTo>
                  <a:cubicBezTo>
                    <a:pt x="4799" y="21432"/>
                    <a:pt x="1" y="16633"/>
                    <a:pt x="1" y="10716"/>
                  </a:cubicBezTo>
                  <a:cubicBezTo>
                    <a:pt x="1" y="4799"/>
                    <a:pt x="4799" y="0"/>
                    <a:pt x="10716" y="0"/>
                  </a:cubicBezTo>
                  <a:cubicBezTo>
                    <a:pt x="16634" y="0"/>
                    <a:pt x="21432" y="4799"/>
                    <a:pt x="21432" y="1071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F8A21C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4;p35">
              <a:extLst>
                <a:ext uri="{FF2B5EF4-FFF2-40B4-BE49-F238E27FC236}">
                  <a16:creationId xmlns:a16="http://schemas.microsoft.com/office/drawing/2014/main" id="{4F15E0C1-5E46-492D-B4B0-A08E859D2A52}"/>
                </a:ext>
              </a:extLst>
            </p:cNvPr>
            <p:cNvSpPr/>
            <p:nvPr/>
          </p:nvSpPr>
          <p:spPr>
            <a:xfrm>
              <a:off x="3891550" y="847850"/>
              <a:ext cx="2100" cy="230425"/>
            </a:xfrm>
            <a:custGeom>
              <a:avLst/>
              <a:gdLst/>
              <a:ahLst/>
              <a:cxnLst/>
              <a:rect l="l" t="t" r="r" b="b"/>
              <a:pathLst>
                <a:path w="84" h="9217" extrusionOk="0">
                  <a:moveTo>
                    <a:pt x="0" y="1"/>
                  </a:moveTo>
                  <a:lnTo>
                    <a:pt x="84" y="1"/>
                  </a:lnTo>
                  <a:lnTo>
                    <a:pt x="84" y="9216"/>
                  </a:lnTo>
                  <a:lnTo>
                    <a:pt x="0" y="9216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5;p35">
              <a:extLst>
                <a:ext uri="{FF2B5EF4-FFF2-40B4-BE49-F238E27FC236}">
                  <a16:creationId xmlns:a16="http://schemas.microsoft.com/office/drawing/2014/main" id="{A97F0E2A-E641-436A-8855-28025C7F01F4}"/>
                </a:ext>
              </a:extLst>
            </p:cNvPr>
            <p:cNvSpPr/>
            <p:nvPr/>
          </p:nvSpPr>
          <p:spPr>
            <a:xfrm>
              <a:off x="3777250" y="961850"/>
              <a:ext cx="230400" cy="2125"/>
            </a:xfrm>
            <a:custGeom>
              <a:avLst/>
              <a:gdLst/>
              <a:ahLst/>
              <a:cxnLst/>
              <a:rect l="l" t="t" r="r" b="b"/>
              <a:pathLst>
                <a:path w="9216" h="85" extrusionOk="0">
                  <a:moveTo>
                    <a:pt x="0" y="1"/>
                  </a:moveTo>
                  <a:lnTo>
                    <a:pt x="9216" y="1"/>
                  </a:lnTo>
                  <a:lnTo>
                    <a:pt x="9216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6;p35">
              <a:extLst>
                <a:ext uri="{FF2B5EF4-FFF2-40B4-BE49-F238E27FC236}">
                  <a16:creationId xmlns:a16="http://schemas.microsoft.com/office/drawing/2014/main" id="{955432DB-B7ED-449C-9423-5D4799B56FB7}"/>
                </a:ext>
              </a:extLst>
            </p:cNvPr>
            <p:cNvSpPr/>
            <p:nvPr/>
          </p:nvSpPr>
          <p:spPr>
            <a:xfrm>
              <a:off x="3810575" y="880900"/>
              <a:ext cx="164350" cy="164025"/>
            </a:xfrm>
            <a:custGeom>
              <a:avLst/>
              <a:gdLst/>
              <a:ahLst/>
              <a:cxnLst/>
              <a:rect l="l" t="t" r="r" b="b"/>
              <a:pathLst>
                <a:path w="6574" h="6561" extrusionOk="0">
                  <a:moveTo>
                    <a:pt x="48" y="6561"/>
                  </a:moveTo>
                  <a:lnTo>
                    <a:pt x="1" y="6501"/>
                  </a:lnTo>
                  <a:lnTo>
                    <a:pt x="6525" y="0"/>
                  </a:lnTo>
                  <a:lnTo>
                    <a:pt x="6573" y="48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7;p35">
              <a:extLst>
                <a:ext uri="{FF2B5EF4-FFF2-40B4-BE49-F238E27FC236}">
                  <a16:creationId xmlns:a16="http://schemas.microsoft.com/office/drawing/2014/main" id="{8A293072-F1C4-4F27-A3DA-E550E37EC509}"/>
                </a:ext>
              </a:extLst>
            </p:cNvPr>
            <p:cNvSpPr/>
            <p:nvPr/>
          </p:nvSpPr>
          <p:spPr>
            <a:xfrm>
              <a:off x="3810575" y="880900"/>
              <a:ext cx="164050" cy="164325"/>
            </a:xfrm>
            <a:custGeom>
              <a:avLst/>
              <a:gdLst/>
              <a:ahLst/>
              <a:cxnLst/>
              <a:rect l="l" t="t" r="r" b="b"/>
              <a:pathLst>
                <a:path w="6562" h="6573" extrusionOk="0">
                  <a:moveTo>
                    <a:pt x="6561" y="6513"/>
                  </a:moveTo>
                  <a:lnTo>
                    <a:pt x="6514" y="6572"/>
                  </a:lnTo>
                  <a:lnTo>
                    <a:pt x="1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8;p35">
              <a:extLst>
                <a:ext uri="{FF2B5EF4-FFF2-40B4-BE49-F238E27FC236}">
                  <a16:creationId xmlns:a16="http://schemas.microsoft.com/office/drawing/2014/main" id="{4D0671A6-C65A-4D60-8097-7A07E47929BA}"/>
                </a:ext>
              </a:extLst>
            </p:cNvPr>
            <p:cNvSpPr/>
            <p:nvPr/>
          </p:nvSpPr>
          <p:spPr>
            <a:xfrm>
              <a:off x="3847500" y="856200"/>
              <a:ext cx="90500" cy="213425"/>
            </a:xfrm>
            <a:custGeom>
              <a:avLst/>
              <a:gdLst/>
              <a:ahLst/>
              <a:cxnLst/>
              <a:rect l="l" t="t" r="r" b="b"/>
              <a:pathLst>
                <a:path w="3620" h="8537" extrusionOk="0">
                  <a:moveTo>
                    <a:pt x="0" y="24"/>
                  </a:moveTo>
                  <a:lnTo>
                    <a:pt x="72" y="0"/>
                  </a:lnTo>
                  <a:lnTo>
                    <a:pt x="3620" y="8501"/>
                  </a:lnTo>
                  <a:lnTo>
                    <a:pt x="3548" y="8537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9;p35">
              <a:extLst>
                <a:ext uri="{FF2B5EF4-FFF2-40B4-BE49-F238E27FC236}">
                  <a16:creationId xmlns:a16="http://schemas.microsoft.com/office/drawing/2014/main" id="{0B770AE5-70AA-429D-A336-93A5C18BB4A8}"/>
                </a:ext>
              </a:extLst>
            </p:cNvPr>
            <p:cNvSpPr/>
            <p:nvPr/>
          </p:nvSpPr>
          <p:spPr>
            <a:xfrm>
              <a:off x="3785575" y="917800"/>
              <a:ext cx="213750" cy="89925"/>
            </a:xfrm>
            <a:custGeom>
              <a:avLst/>
              <a:gdLst/>
              <a:ahLst/>
              <a:cxnLst/>
              <a:rect l="l" t="t" r="r" b="b"/>
              <a:pathLst>
                <a:path w="8550" h="3597" extrusionOk="0">
                  <a:moveTo>
                    <a:pt x="36" y="3596"/>
                  </a:moveTo>
                  <a:lnTo>
                    <a:pt x="1" y="3525"/>
                  </a:lnTo>
                  <a:lnTo>
                    <a:pt x="8526" y="1"/>
                  </a:lnTo>
                  <a:lnTo>
                    <a:pt x="8549" y="72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70;p35">
              <a:extLst>
                <a:ext uri="{FF2B5EF4-FFF2-40B4-BE49-F238E27FC236}">
                  <a16:creationId xmlns:a16="http://schemas.microsoft.com/office/drawing/2014/main" id="{53A1634B-792C-4DA2-9217-244F33C2D125}"/>
                </a:ext>
              </a:extLst>
            </p:cNvPr>
            <p:cNvSpPr/>
            <p:nvPr/>
          </p:nvSpPr>
          <p:spPr>
            <a:xfrm>
              <a:off x="3847200" y="856475"/>
              <a:ext cx="90500" cy="213450"/>
            </a:xfrm>
            <a:custGeom>
              <a:avLst/>
              <a:gdLst/>
              <a:ahLst/>
              <a:cxnLst/>
              <a:rect l="l" t="t" r="r" b="b"/>
              <a:pathLst>
                <a:path w="3620" h="8538" extrusionOk="0">
                  <a:moveTo>
                    <a:pt x="72" y="8538"/>
                  </a:moveTo>
                  <a:lnTo>
                    <a:pt x="0" y="8502"/>
                  </a:lnTo>
                  <a:lnTo>
                    <a:pt x="3548" y="1"/>
                  </a:lnTo>
                  <a:lnTo>
                    <a:pt x="3620" y="25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71;p35">
              <a:extLst>
                <a:ext uri="{FF2B5EF4-FFF2-40B4-BE49-F238E27FC236}">
                  <a16:creationId xmlns:a16="http://schemas.microsoft.com/office/drawing/2014/main" id="{D727FA3B-A83B-4191-84A8-5EA08828BB49}"/>
                </a:ext>
              </a:extLst>
            </p:cNvPr>
            <p:cNvSpPr/>
            <p:nvPr/>
          </p:nvSpPr>
          <p:spPr>
            <a:xfrm>
              <a:off x="3785575" y="918100"/>
              <a:ext cx="213750" cy="89925"/>
            </a:xfrm>
            <a:custGeom>
              <a:avLst/>
              <a:gdLst/>
              <a:ahLst/>
              <a:cxnLst/>
              <a:rect l="l" t="t" r="r" b="b"/>
              <a:pathLst>
                <a:path w="8550" h="3597" extrusionOk="0">
                  <a:moveTo>
                    <a:pt x="8549" y="3525"/>
                  </a:moveTo>
                  <a:lnTo>
                    <a:pt x="8526" y="3596"/>
                  </a:lnTo>
                  <a:lnTo>
                    <a:pt x="1" y="7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2;p35">
              <a:extLst>
                <a:ext uri="{FF2B5EF4-FFF2-40B4-BE49-F238E27FC236}">
                  <a16:creationId xmlns:a16="http://schemas.microsoft.com/office/drawing/2014/main" id="{77EE5D88-9FCB-4C2E-91D2-3363F452DF70}"/>
                </a:ext>
              </a:extLst>
            </p:cNvPr>
            <p:cNvSpPr/>
            <p:nvPr/>
          </p:nvSpPr>
          <p:spPr>
            <a:xfrm>
              <a:off x="3774575" y="845175"/>
              <a:ext cx="235750" cy="235775"/>
            </a:xfrm>
            <a:custGeom>
              <a:avLst/>
              <a:gdLst/>
              <a:ahLst/>
              <a:cxnLst/>
              <a:rect l="l" t="t" r="r" b="b"/>
              <a:pathLst>
                <a:path w="9430" h="9431" fill="none" extrusionOk="0">
                  <a:moveTo>
                    <a:pt x="9430" y="4715"/>
                  </a:moveTo>
                  <a:cubicBezTo>
                    <a:pt x="9430" y="7311"/>
                    <a:pt x="7323" y="9430"/>
                    <a:pt x="4715" y="9430"/>
                  </a:cubicBezTo>
                  <a:cubicBezTo>
                    <a:pt x="2119" y="9430"/>
                    <a:pt x="0" y="7311"/>
                    <a:pt x="0" y="4715"/>
                  </a:cubicBezTo>
                  <a:cubicBezTo>
                    <a:pt x="0" y="2108"/>
                    <a:pt x="2119" y="0"/>
                    <a:pt x="4715" y="0"/>
                  </a:cubicBezTo>
                  <a:cubicBezTo>
                    <a:pt x="7323" y="0"/>
                    <a:pt x="9430" y="2108"/>
                    <a:pt x="9430" y="4715"/>
                  </a:cubicBezTo>
                  <a:close/>
                </a:path>
              </a:pathLst>
            </a:custGeom>
            <a:noFill/>
            <a:ln w="29775" cap="flat" cmpd="sng">
              <a:solidFill>
                <a:srgbClr val="4824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3;p35">
              <a:extLst>
                <a:ext uri="{FF2B5EF4-FFF2-40B4-BE49-F238E27FC236}">
                  <a16:creationId xmlns:a16="http://schemas.microsoft.com/office/drawing/2014/main" id="{3C8F620F-2FF3-4966-95C4-4591C45DE5EE}"/>
                </a:ext>
              </a:extLst>
            </p:cNvPr>
            <p:cNvSpPr/>
            <p:nvPr/>
          </p:nvSpPr>
          <p:spPr>
            <a:xfrm>
              <a:off x="3774575" y="845175"/>
              <a:ext cx="235750" cy="235775"/>
            </a:xfrm>
            <a:custGeom>
              <a:avLst/>
              <a:gdLst/>
              <a:ahLst/>
              <a:cxnLst/>
              <a:rect l="l" t="t" r="r" b="b"/>
              <a:pathLst>
                <a:path w="9430" h="9431" fill="none" extrusionOk="0">
                  <a:moveTo>
                    <a:pt x="9430" y="4715"/>
                  </a:moveTo>
                  <a:cubicBezTo>
                    <a:pt x="9430" y="7311"/>
                    <a:pt x="7323" y="9430"/>
                    <a:pt x="4715" y="9430"/>
                  </a:cubicBezTo>
                  <a:cubicBezTo>
                    <a:pt x="2119" y="9430"/>
                    <a:pt x="0" y="7311"/>
                    <a:pt x="0" y="4715"/>
                  </a:cubicBezTo>
                  <a:cubicBezTo>
                    <a:pt x="0" y="2108"/>
                    <a:pt x="2119" y="0"/>
                    <a:pt x="4715" y="0"/>
                  </a:cubicBezTo>
                  <a:cubicBezTo>
                    <a:pt x="7323" y="0"/>
                    <a:pt x="9430" y="2108"/>
                    <a:pt x="9430" y="4715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F8A21C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4;p35">
              <a:extLst>
                <a:ext uri="{FF2B5EF4-FFF2-40B4-BE49-F238E27FC236}">
                  <a16:creationId xmlns:a16="http://schemas.microsoft.com/office/drawing/2014/main" id="{70FB9CB5-1F22-4421-B980-25B3246A19A5}"/>
                </a:ext>
              </a:extLst>
            </p:cNvPr>
            <p:cNvSpPr/>
            <p:nvPr/>
          </p:nvSpPr>
          <p:spPr>
            <a:xfrm>
              <a:off x="3467375" y="447200"/>
              <a:ext cx="428075" cy="515875"/>
            </a:xfrm>
            <a:custGeom>
              <a:avLst/>
              <a:gdLst/>
              <a:ahLst/>
              <a:cxnLst/>
              <a:rect l="l" t="t" r="r" b="b"/>
              <a:pathLst>
                <a:path w="17123" h="20635" fill="none" extrusionOk="0">
                  <a:moveTo>
                    <a:pt x="1" y="715"/>
                  </a:moveTo>
                  <a:cubicBezTo>
                    <a:pt x="16658" y="1"/>
                    <a:pt x="14777" y="20634"/>
                    <a:pt x="17122" y="20634"/>
                  </a:cubicBezTo>
                </a:path>
              </a:pathLst>
            </a:custGeom>
            <a:noFill/>
            <a:ln w="38100" cap="rnd" cmpd="sng">
              <a:solidFill>
                <a:srgbClr val="B758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5;p35">
              <a:extLst>
                <a:ext uri="{FF2B5EF4-FFF2-40B4-BE49-F238E27FC236}">
                  <a16:creationId xmlns:a16="http://schemas.microsoft.com/office/drawing/2014/main" id="{D576BC2D-598A-4927-A0C8-EDAA9596F0F0}"/>
                </a:ext>
              </a:extLst>
            </p:cNvPr>
            <p:cNvSpPr/>
            <p:nvPr/>
          </p:nvSpPr>
          <p:spPr>
            <a:xfrm>
              <a:off x="3571875" y="414475"/>
              <a:ext cx="127700" cy="50325"/>
            </a:xfrm>
            <a:custGeom>
              <a:avLst/>
              <a:gdLst/>
              <a:ahLst/>
              <a:cxnLst/>
              <a:rect l="l" t="t" r="r" b="b"/>
              <a:pathLst>
                <a:path w="5108" h="2013" extrusionOk="0">
                  <a:moveTo>
                    <a:pt x="4453" y="0"/>
                  </a:moveTo>
                  <a:lnTo>
                    <a:pt x="643" y="834"/>
                  </a:lnTo>
                  <a:cubicBezTo>
                    <a:pt x="143" y="1000"/>
                    <a:pt x="0" y="1000"/>
                    <a:pt x="0" y="1357"/>
                  </a:cubicBezTo>
                  <a:lnTo>
                    <a:pt x="0" y="1477"/>
                  </a:lnTo>
                  <a:cubicBezTo>
                    <a:pt x="0" y="1834"/>
                    <a:pt x="286" y="2012"/>
                    <a:pt x="643" y="2012"/>
                  </a:cubicBezTo>
                  <a:lnTo>
                    <a:pt x="4453" y="2012"/>
                  </a:lnTo>
                  <a:cubicBezTo>
                    <a:pt x="4810" y="2012"/>
                    <a:pt x="5108" y="1465"/>
                    <a:pt x="5108" y="762"/>
                  </a:cubicBezTo>
                  <a:cubicBezTo>
                    <a:pt x="5108" y="405"/>
                    <a:pt x="4810" y="0"/>
                    <a:pt x="445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6;p35">
              <a:extLst>
                <a:ext uri="{FF2B5EF4-FFF2-40B4-BE49-F238E27FC236}">
                  <a16:creationId xmlns:a16="http://schemas.microsoft.com/office/drawing/2014/main" id="{C38AA663-84FB-44D3-BE0D-08A507D1836A}"/>
                </a:ext>
              </a:extLst>
            </p:cNvPr>
            <p:cNvSpPr/>
            <p:nvPr/>
          </p:nvSpPr>
          <p:spPr>
            <a:xfrm>
              <a:off x="3616225" y="445425"/>
              <a:ext cx="39900" cy="56875"/>
            </a:xfrm>
            <a:custGeom>
              <a:avLst/>
              <a:gdLst/>
              <a:ahLst/>
              <a:cxnLst/>
              <a:rect l="l" t="t" r="r" b="b"/>
              <a:pathLst>
                <a:path w="1596" h="2275" extrusionOk="0">
                  <a:moveTo>
                    <a:pt x="798" y="0"/>
                  </a:moveTo>
                  <a:cubicBezTo>
                    <a:pt x="357" y="0"/>
                    <a:pt x="0" y="358"/>
                    <a:pt x="0" y="798"/>
                  </a:cubicBezTo>
                  <a:lnTo>
                    <a:pt x="0" y="1715"/>
                  </a:lnTo>
                  <a:cubicBezTo>
                    <a:pt x="0" y="2155"/>
                    <a:pt x="357" y="2274"/>
                    <a:pt x="798" y="2274"/>
                  </a:cubicBezTo>
                  <a:cubicBezTo>
                    <a:pt x="1238" y="2274"/>
                    <a:pt x="1595" y="2155"/>
                    <a:pt x="1595" y="1715"/>
                  </a:cubicBezTo>
                  <a:lnTo>
                    <a:pt x="1595" y="798"/>
                  </a:lnTo>
                  <a:cubicBezTo>
                    <a:pt x="1595" y="358"/>
                    <a:pt x="1238" y="0"/>
                    <a:pt x="79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7;p35">
              <a:extLst>
                <a:ext uri="{FF2B5EF4-FFF2-40B4-BE49-F238E27FC236}">
                  <a16:creationId xmlns:a16="http://schemas.microsoft.com/office/drawing/2014/main" id="{AAF1B6ED-F006-409B-8E12-6B094206FD87}"/>
                </a:ext>
              </a:extLst>
            </p:cNvPr>
            <p:cNvSpPr/>
            <p:nvPr/>
          </p:nvSpPr>
          <p:spPr>
            <a:xfrm>
              <a:off x="3626925" y="478475"/>
              <a:ext cx="19075" cy="14900"/>
            </a:xfrm>
            <a:custGeom>
              <a:avLst/>
              <a:gdLst/>
              <a:ahLst/>
              <a:cxnLst/>
              <a:rect l="l" t="t" r="r" b="b"/>
              <a:pathLst>
                <a:path w="763" h="596" extrusionOk="0">
                  <a:moveTo>
                    <a:pt x="382" y="0"/>
                  </a:moveTo>
                  <a:cubicBezTo>
                    <a:pt x="1" y="0"/>
                    <a:pt x="1" y="595"/>
                    <a:pt x="382" y="595"/>
                  </a:cubicBezTo>
                  <a:cubicBezTo>
                    <a:pt x="763" y="595"/>
                    <a:pt x="763" y="0"/>
                    <a:pt x="382" y="0"/>
                  </a:cubicBezTo>
                  <a:close/>
                </a:path>
              </a:pathLst>
            </a:custGeom>
            <a:solidFill>
              <a:srgbClr val="F8A2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8;p35">
              <a:extLst>
                <a:ext uri="{FF2B5EF4-FFF2-40B4-BE49-F238E27FC236}">
                  <a16:creationId xmlns:a16="http://schemas.microsoft.com/office/drawing/2014/main" id="{C01C20E8-C2EF-4519-8BF3-A9D419B37BB7}"/>
                </a:ext>
              </a:extLst>
            </p:cNvPr>
            <p:cNvSpPr/>
            <p:nvPr/>
          </p:nvSpPr>
          <p:spPr>
            <a:xfrm>
              <a:off x="3876075" y="946675"/>
              <a:ext cx="32750" cy="32775"/>
            </a:xfrm>
            <a:custGeom>
              <a:avLst/>
              <a:gdLst/>
              <a:ahLst/>
              <a:cxnLst/>
              <a:rect l="l" t="t" r="r" b="b"/>
              <a:pathLst>
                <a:path w="1310" h="1311" extrusionOk="0">
                  <a:moveTo>
                    <a:pt x="1310" y="655"/>
                  </a:moveTo>
                  <a:cubicBezTo>
                    <a:pt x="1310" y="1013"/>
                    <a:pt x="1024" y="1310"/>
                    <a:pt x="655" y="1310"/>
                  </a:cubicBezTo>
                  <a:cubicBezTo>
                    <a:pt x="298" y="1310"/>
                    <a:pt x="0" y="1013"/>
                    <a:pt x="0" y="655"/>
                  </a:cubicBezTo>
                  <a:cubicBezTo>
                    <a:pt x="0" y="286"/>
                    <a:pt x="298" y="0"/>
                    <a:pt x="655" y="0"/>
                  </a:cubicBezTo>
                  <a:cubicBezTo>
                    <a:pt x="1024" y="0"/>
                    <a:pt x="1310" y="286"/>
                    <a:pt x="1310" y="65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9;p35">
              <a:extLst>
                <a:ext uri="{FF2B5EF4-FFF2-40B4-BE49-F238E27FC236}">
                  <a16:creationId xmlns:a16="http://schemas.microsoft.com/office/drawing/2014/main" id="{051B88E0-2D30-4896-B802-E6EE1897CAC3}"/>
                </a:ext>
              </a:extLst>
            </p:cNvPr>
            <p:cNvSpPr/>
            <p:nvPr/>
          </p:nvSpPr>
          <p:spPr>
            <a:xfrm>
              <a:off x="3882925" y="953525"/>
              <a:ext cx="19075" cy="19075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762" y="381"/>
                  </a:moveTo>
                  <a:cubicBezTo>
                    <a:pt x="762" y="584"/>
                    <a:pt x="595" y="762"/>
                    <a:pt x="381" y="762"/>
                  </a:cubicBezTo>
                  <a:cubicBezTo>
                    <a:pt x="179" y="762"/>
                    <a:pt x="0" y="584"/>
                    <a:pt x="0" y="381"/>
                  </a:cubicBezTo>
                  <a:cubicBezTo>
                    <a:pt x="0" y="167"/>
                    <a:pt x="179" y="0"/>
                    <a:pt x="381" y="0"/>
                  </a:cubicBezTo>
                  <a:cubicBezTo>
                    <a:pt x="595" y="0"/>
                    <a:pt x="762" y="167"/>
                    <a:pt x="762" y="381"/>
                  </a:cubicBezTo>
                  <a:close/>
                </a:path>
              </a:pathLst>
            </a:custGeom>
            <a:solidFill>
              <a:srgbClr val="F8A2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80;p35">
              <a:extLst>
                <a:ext uri="{FF2B5EF4-FFF2-40B4-BE49-F238E27FC236}">
                  <a16:creationId xmlns:a16="http://schemas.microsoft.com/office/drawing/2014/main" id="{B12F4121-9935-478D-BE64-E376630DD053}"/>
                </a:ext>
              </a:extLst>
            </p:cNvPr>
            <p:cNvSpPr/>
            <p:nvPr/>
          </p:nvSpPr>
          <p:spPr>
            <a:xfrm>
              <a:off x="3457275" y="398100"/>
              <a:ext cx="17875" cy="407225"/>
            </a:xfrm>
            <a:custGeom>
              <a:avLst/>
              <a:gdLst/>
              <a:ahLst/>
              <a:cxnLst/>
              <a:rect l="l" t="t" r="r" b="b"/>
              <a:pathLst>
                <a:path w="715" h="16289" extrusionOk="0">
                  <a:moveTo>
                    <a:pt x="0" y="0"/>
                  </a:moveTo>
                  <a:lnTo>
                    <a:pt x="714" y="0"/>
                  </a:lnTo>
                  <a:lnTo>
                    <a:pt x="714" y="16288"/>
                  </a:lnTo>
                  <a:lnTo>
                    <a:pt x="0" y="16288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1;p35">
              <a:extLst>
                <a:ext uri="{FF2B5EF4-FFF2-40B4-BE49-F238E27FC236}">
                  <a16:creationId xmlns:a16="http://schemas.microsoft.com/office/drawing/2014/main" id="{8BF360B9-1070-4DB6-A2A5-A7D0B622EE85}"/>
                </a:ext>
              </a:extLst>
            </p:cNvPr>
            <p:cNvSpPr/>
            <p:nvPr/>
          </p:nvSpPr>
          <p:spPr>
            <a:xfrm>
              <a:off x="3433450" y="78565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2620" y="1310"/>
                  </a:moveTo>
                  <a:cubicBezTo>
                    <a:pt x="2620" y="2024"/>
                    <a:pt x="2037" y="2620"/>
                    <a:pt x="1310" y="2620"/>
                  </a:cubicBezTo>
                  <a:cubicBezTo>
                    <a:pt x="584" y="2620"/>
                    <a:pt x="1" y="2024"/>
                    <a:pt x="1" y="1310"/>
                  </a:cubicBezTo>
                  <a:cubicBezTo>
                    <a:pt x="1" y="584"/>
                    <a:pt x="584" y="0"/>
                    <a:pt x="1310" y="0"/>
                  </a:cubicBezTo>
                  <a:cubicBezTo>
                    <a:pt x="2037" y="0"/>
                    <a:pt x="2620" y="584"/>
                    <a:pt x="2620" y="131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2;p35">
              <a:extLst>
                <a:ext uri="{FF2B5EF4-FFF2-40B4-BE49-F238E27FC236}">
                  <a16:creationId xmlns:a16="http://schemas.microsoft.com/office/drawing/2014/main" id="{65155B0C-BAD1-4FAE-8C9D-F9630F52CF29}"/>
                </a:ext>
              </a:extLst>
            </p:cNvPr>
            <p:cNvSpPr/>
            <p:nvPr/>
          </p:nvSpPr>
          <p:spPr>
            <a:xfrm>
              <a:off x="3447450" y="799625"/>
              <a:ext cx="37525" cy="37525"/>
            </a:xfrm>
            <a:custGeom>
              <a:avLst/>
              <a:gdLst/>
              <a:ahLst/>
              <a:cxnLst/>
              <a:rect l="l" t="t" r="r" b="b"/>
              <a:pathLst>
                <a:path w="1501" h="1501" extrusionOk="0">
                  <a:moveTo>
                    <a:pt x="1500" y="751"/>
                  </a:moveTo>
                  <a:cubicBezTo>
                    <a:pt x="1500" y="1156"/>
                    <a:pt x="1167" y="1501"/>
                    <a:pt x="750" y="1501"/>
                  </a:cubicBezTo>
                  <a:cubicBezTo>
                    <a:pt x="334" y="1501"/>
                    <a:pt x="0" y="1156"/>
                    <a:pt x="0" y="751"/>
                  </a:cubicBezTo>
                  <a:cubicBezTo>
                    <a:pt x="0" y="334"/>
                    <a:pt x="334" y="1"/>
                    <a:pt x="750" y="1"/>
                  </a:cubicBezTo>
                  <a:cubicBezTo>
                    <a:pt x="1167" y="1"/>
                    <a:pt x="1500" y="334"/>
                    <a:pt x="1500" y="751"/>
                  </a:cubicBezTo>
                  <a:close/>
                </a:path>
              </a:pathLst>
            </a:custGeom>
            <a:solidFill>
              <a:srgbClr val="F8A2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3;p35">
              <a:extLst>
                <a:ext uri="{FF2B5EF4-FFF2-40B4-BE49-F238E27FC236}">
                  <a16:creationId xmlns:a16="http://schemas.microsoft.com/office/drawing/2014/main" id="{6F8DBB0E-440A-4B88-9873-6064EF5116CF}"/>
                </a:ext>
              </a:extLst>
            </p:cNvPr>
            <p:cNvSpPr/>
            <p:nvPr/>
          </p:nvSpPr>
          <p:spPr>
            <a:xfrm>
              <a:off x="3419750" y="482925"/>
              <a:ext cx="27125" cy="26825"/>
            </a:xfrm>
            <a:custGeom>
              <a:avLst/>
              <a:gdLst/>
              <a:ahLst/>
              <a:cxnLst/>
              <a:rect l="l" t="t" r="r" b="b"/>
              <a:pathLst>
                <a:path w="1085" h="1073" extrusionOk="0">
                  <a:moveTo>
                    <a:pt x="1084" y="536"/>
                  </a:moveTo>
                  <a:cubicBezTo>
                    <a:pt x="1084" y="834"/>
                    <a:pt x="846" y="1072"/>
                    <a:pt x="549" y="1072"/>
                  </a:cubicBezTo>
                  <a:cubicBezTo>
                    <a:pt x="251" y="1072"/>
                    <a:pt x="1" y="834"/>
                    <a:pt x="1" y="536"/>
                  </a:cubicBezTo>
                  <a:cubicBezTo>
                    <a:pt x="1" y="239"/>
                    <a:pt x="251" y="1"/>
                    <a:pt x="549" y="1"/>
                  </a:cubicBezTo>
                  <a:cubicBezTo>
                    <a:pt x="846" y="1"/>
                    <a:pt x="1084" y="239"/>
                    <a:pt x="1084" y="536"/>
                  </a:cubicBezTo>
                  <a:close/>
                </a:path>
              </a:pathLst>
            </a:custGeom>
            <a:solidFill>
              <a:srgbClr val="F8A2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4;p35">
              <a:extLst>
                <a:ext uri="{FF2B5EF4-FFF2-40B4-BE49-F238E27FC236}">
                  <a16:creationId xmlns:a16="http://schemas.microsoft.com/office/drawing/2014/main" id="{CDCD654C-E5E7-49F0-8FA7-66D464EEEBF9}"/>
                </a:ext>
              </a:extLst>
            </p:cNvPr>
            <p:cNvSpPr/>
            <p:nvPr/>
          </p:nvSpPr>
          <p:spPr>
            <a:xfrm>
              <a:off x="3439400" y="487400"/>
              <a:ext cx="53600" cy="17875"/>
            </a:xfrm>
            <a:custGeom>
              <a:avLst/>
              <a:gdLst/>
              <a:ahLst/>
              <a:cxnLst/>
              <a:rect l="l" t="t" r="r" b="b"/>
              <a:pathLst>
                <a:path w="2144" h="715" extrusionOk="0">
                  <a:moveTo>
                    <a:pt x="1" y="0"/>
                  </a:moveTo>
                  <a:lnTo>
                    <a:pt x="2144" y="0"/>
                  </a:lnTo>
                  <a:lnTo>
                    <a:pt x="2144" y="715"/>
                  </a:lnTo>
                  <a:lnTo>
                    <a:pt x="1" y="715"/>
                  </a:lnTo>
                  <a:close/>
                </a:path>
              </a:pathLst>
            </a:custGeom>
            <a:solidFill>
              <a:srgbClr val="B758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5;p35">
              <a:extLst>
                <a:ext uri="{FF2B5EF4-FFF2-40B4-BE49-F238E27FC236}">
                  <a16:creationId xmlns:a16="http://schemas.microsoft.com/office/drawing/2014/main" id="{E287C1E5-0DB2-43C8-B53C-DD64802F29A8}"/>
                </a:ext>
              </a:extLst>
            </p:cNvPr>
            <p:cNvSpPr/>
            <p:nvPr/>
          </p:nvSpPr>
          <p:spPr>
            <a:xfrm>
              <a:off x="3433450" y="477875"/>
              <a:ext cx="12525" cy="37825"/>
            </a:xfrm>
            <a:custGeom>
              <a:avLst/>
              <a:gdLst/>
              <a:ahLst/>
              <a:cxnLst/>
              <a:rect l="l" t="t" r="r" b="b"/>
              <a:pathLst>
                <a:path w="501" h="1513" extrusionOk="0">
                  <a:moveTo>
                    <a:pt x="501" y="1274"/>
                  </a:moveTo>
                  <a:cubicBezTo>
                    <a:pt x="501" y="1405"/>
                    <a:pt x="394" y="1512"/>
                    <a:pt x="263" y="1512"/>
                  </a:cubicBezTo>
                  <a:lnTo>
                    <a:pt x="239" y="1512"/>
                  </a:lnTo>
                  <a:cubicBezTo>
                    <a:pt x="108" y="1512"/>
                    <a:pt x="1" y="1405"/>
                    <a:pt x="1" y="1274"/>
                  </a:cubicBezTo>
                  <a:lnTo>
                    <a:pt x="1" y="238"/>
                  </a:lnTo>
                  <a:cubicBezTo>
                    <a:pt x="1" y="107"/>
                    <a:pt x="108" y="0"/>
                    <a:pt x="239" y="0"/>
                  </a:cubicBezTo>
                  <a:lnTo>
                    <a:pt x="263" y="0"/>
                  </a:lnTo>
                  <a:cubicBezTo>
                    <a:pt x="394" y="0"/>
                    <a:pt x="501" y="107"/>
                    <a:pt x="501" y="238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6;p35">
              <a:extLst>
                <a:ext uri="{FF2B5EF4-FFF2-40B4-BE49-F238E27FC236}">
                  <a16:creationId xmlns:a16="http://schemas.microsoft.com/office/drawing/2014/main" id="{C650963F-24C9-4DD3-902B-F7E1FBA3AF34}"/>
                </a:ext>
              </a:extLst>
            </p:cNvPr>
            <p:cNvSpPr/>
            <p:nvPr/>
          </p:nvSpPr>
          <p:spPr>
            <a:xfrm>
              <a:off x="3392975" y="389175"/>
              <a:ext cx="58075" cy="43175"/>
            </a:xfrm>
            <a:custGeom>
              <a:avLst/>
              <a:gdLst/>
              <a:ahLst/>
              <a:cxnLst/>
              <a:rect l="l" t="t" r="r" b="b"/>
              <a:pathLst>
                <a:path w="2323" h="1727" extrusionOk="0">
                  <a:moveTo>
                    <a:pt x="2322" y="869"/>
                  </a:moveTo>
                  <a:cubicBezTo>
                    <a:pt x="2322" y="1346"/>
                    <a:pt x="1798" y="1727"/>
                    <a:pt x="1155" y="1727"/>
                  </a:cubicBezTo>
                  <a:cubicBezTo>
                    <a:pt x="512" y="1727"/>
                    <a:pt x="0" y="1346"/>
                    <a:pt x="0" y="869"/>
                  </a:cubicBezTo>
                  <a:cubicBezTo>
                    <a:pt x="0" y="381"/>
                    <a:pt x="512" y="0"/>
                    <a:pt x="1155" y="0"/>
                  </a:cubicBezTo>
                  <a:cubicBezTo>
                    <a:pt x="1798" y="0"/>
                    <a:pt x="2322" y="381"/>
                    <a:pt x="2322" y="86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7;p35">
              <a:extLst>
                <a:ext uri="{FF2B5EF4-FFF2-40B4-BE49-F238E27FC236}">
                  <a16:creationId xmlns:a16="http://schemas.microsoft.com/office/drawing/2014/main" id="{BB12A14D-3CEC-427A-B4D7-645FA01BDFF0}"/>
                </a:ext>
              </a:extLst>
            </p:cNvPr>
            <p:cNvSpPr/>
            <p:nvPr/>
          </p:nvSpPr>
          <p:spPr>
            <a:xfrm>
              <a:off x="3434350" y="397500"/>
              <a:ext cx="95875" cy="20850"/>
            </a:xfrm>
            <a:custGeom>
              <a:avLst/>
              <a:gdLst/>
              <a:ahLst/>
              <a:cxnLst/>
              <a:rect l="l" t="t" r="r" b="b"/>
              <a:pathLst>
                <a:path w="3835" h="834" extrusionOk="0">
                  <a:moveTo>
                    <a:pt x="3834" y="596"/>
                  </a:moveTo>
                  <a:cubicBezTo>
                    <a:pt x="3834" y="727"/>
                    <a:pt x="3727" y="834"/>
                    <a:pt x="3596" y="834"/>
                  </a:cubicBezTo>
                  <a:lnTo>
                    <a:pt x="238" y="834"/>
                  </a:lnTo>
                  <a:cubicBezTo>
                    <a:pt x="107" y="834"/>
                    <a:pt x="0" y="727"/>
                    <a:pt x="0" y="596"/>
                  </a:cubicBezTo>
                  <a:lnTo>
                    <a:pt x="0" y="239"/>
                  </a:lnTo>
                  <a:cubicBezTo>
                    <a:pt x="0" y="96"/>
                    <a:pt x="107" y="1"/>
                    <a:pt x="238" y="1"/>
                  </a:cubicBezTo>
                  <a:lnTo>
                    <a:pt x="3596" y="1"/>
                  </a:lnTo>
                  <a:cubicBezTo>
                    <a:pt x="3727" y="1"/>
                    <a:pt x="3834" y="96"/>
                    <a:pt x="3834" y="23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8;p35">
              <a:extLst>
                <a:ext uri="{FF2B5EF4-FFF2-40B4-BE49-F238E27FC236}">
                  <a16:creationId xmlns:a16="http://schemas.microsoft.com/office/drawing/2014/main" id="{D1C11803-237F-42A0-A33A-CD630B4A3B2E}"/>
                </a:ext>
              </a:extLst>
            </p:cNvPr>
            <p:cNvSpPr/>
            <p:nvPr/>
          </p:nvSpPr>
          <p:spPr>
            <a:xfrm>
              <a:off x="3451025" y="410900"/>
              <a:ext cx="31275" cy="21450"/>
            </a:xfrm>
            <a:custGeom>
              <a:avLst/>
              <a:gdLst/>
              <a:ahLst/>
              <a:cxnLst/>
              <a:rect l="l" t="t" r="r" b="b"/>
              <a:pathLst>
                <a:path w="1251" h="858" extrusionOk="0">
                  <a:moveTo>
                    <a:pt x="1250" y="619"/>
                  </a:moveTo>
                  <a:cubicBezTo>
                    <a:pt x="1250" y="750"/>
                    <a:pt x="1143" y="858"/>
                    <a:pt x="1012" y="858"/>
                  </a:cubicBezTo>
                  <a:lnTo>
                    <a:pt x="238" y="858"/>
                  </a:lnTo>
                  <a:cubicBezTo>
                    <a:pt x="107" y="858"/>
                    <a:pt x="0" y="750"/>
                    <a:pt x="0" y="619"/>
                  </a:cubicBezTo>
                  <a:lnTo>
                    <a:pt x="0" y="238"/>
                  </a:lnTo>
                  <a:cubicBezTo>
                    <a:pt x="0" y="96"/>
                    <a:pt x="107" y="0"/>
                    <a:pt x="238" y="0"/>
                  </a:cubicBezTo>
                  <a:lnTo>
                    <a:pt x="1012" y="0"/>
                  </a:lnTo>
                  <a:cubicBezTo>
                    <a:pt x="1143" y="0"/>
                    <a:pt x="1250" y="96"/>
                    <a:pt x="1250" y="238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مستطيل مستدير الزوايا 2"/>
          <p:cNvSpPr/>
          <p:nvPr/>
        </p:nvSpPr>
        <p:spPr>
          <a:xfrm>
            <a:off x="4184074" y="2266035"/>
            <a:ext cx="15494664" cy="256524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7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أتعاون مع زميلاتي في كتابة ثلاث جمل عن أسباب  أهمية كتب ابن سينا ومكانته العلمية</a:t>
            </a: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78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 advAuto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91C4BAF-5772-4744-A587-60FD34FD97D0}"/>
              </a:ext>
            </a:extLst>
          </p:cNvPr>
          <p:cNvSpPr txBox="1"/>
          <p:nvPr/>
        </p:nvSpPr>
        <p:spPr>
          <a:xfrm>
            <a:off x="253220" y="701957"/>
            <a:ext cx="23239828" cy="125890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400" hangingPunct="1"/>
            <a:r>
              <a:rPr lang="ar-SA" sz="8800" b="1" i="1" u="sng" kern="1200" dirty="0">
                <a:solidFill>
                  <a:srgbClr val="0070C0"/>
                </a:solidFill>
                <a:highlight>
                  <a:srgbClr val="FFFF00"/>
                </a:highlight>
                <a:latin typeface="AGA Arabesque" panose="05010101010101010101" pitchFamily="2" charset="2"/>
                <a:ea typeface="Calibri" panose="020F0502020204030204" pitchFamily="34" charset="0"/>
                <a:cs typeface="Arial" panose="020B0604020202020204" pitchFamily="34" charset="0"/>
              </a:rPr>
              <a:t>أولا : الكفاية العامة : القراءة والمشاهدة :</a:t>
            </a:r>
            <a:endParaRPr lang="en-US" sz="4800" kern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/>
            <a:r>
              <a:rPr lang="ar-SA" sz="8000" b="1" i="1" u="sng" kern="1200" dirty="0">
                <a:solidFill>
                  <a:srgbClr val="C00000"/>
                </a:solidFill>
                <a:latin typeface="AGA Arabesque" panose="05010101010101010101" pitchFamily="2" charset="2"/>
                <a:ea typeface="Calibri" panose="020F0502020204030204" pitchFamily="34" charset="0"/>
                <a:cs typeface="Arial" panose="020B0604020202020204" pitchFamily="34" charset="0"/>
              </a:rPr>
              <a:t>المعيار </a:t>
            </a:r>
            <a:r>
              <a:rPr lang="ar-SA" sz="5600" b="1" i="1" u="sng" kern="1200" dirty="0">
                <a:solidFill>
                  <a:srgbClr val="C00000"/>
                </a:solidFill>
                <a:latin typeface="AGA Arabesque" panose="05010101010101010101" pitchFamily="2" charset="2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SA" sz="7200" b="1" i="1" u="sng" kern="1200" dirty="0">
                <a:solidFill>
                  <a:srgbClr val="C00000"/>
                </a:solidFill>
                <a:latin typeface="AGA Arabesque" panose="05010101010101010101" pitchFamily="2" charset="2"/>
                <a:ea typeface="Calibri" panose="020F0502020204030204" pitchFamily="34" charset="0"/>
                <a:cs typeface="Arial" panose="020B0604020202020204" pitchFamily="34" charset="0"/>
              </a:rPr>
              <a:t>( 2 -3 )</a:t>
            </a:r>
            <a:r>
              <a:rPr lang="ar-KW" sz="7200" b="1" i="1" u="sng" kern="1200" dirty="0">
                <a:solidFill>
                  <a:srgbClr val="C00000"/>
                </a:solidFill>
                <a:latin typeface="AGA Arabesque" panose="05010101010101010101" pitchFamily="2" charset="2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SA" sz="3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تلك الطبيعة قف بنا يا ساري     ****   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حتى أريك بديع صنع الباري </a:t>
            </a:r>
            <a:endParaRPr lang="ar-KW" sz="7200" b="1" i="1" kern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 حولك والسماء اهتزتا    ****   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لروائع الآيات والآثار</a:t>
            </a:r>
            <a:endParaRPr lang="ar-KW" sz="7200" b="1" i="1" kern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ولقد تمر على الغدير تخاله       ****    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والنبت مرآة زهت بإطار </a:t>
            </a:r>
            <a:endParaRPr lang="ar-KW" sz="7200" b="1" i="1" kern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endParaRPr lang="en-US" sz="3600" b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rtl="0" hangingPunct="1"/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حلو التسلسل موجه وخريره     ****    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ar-SA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كأنامل مرت على</a:t>
            </a:r>
            <a:r>
              <a:rPr lang="ar-KW" sz="72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أوتار</a:t>
            </a:r>
            <a:r>
              <a:rPr lang="en-US" sz="64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6400" b="1" i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ar-KW" sz="5600" kern="1200" dirty="0">
              <a:solidFill>
                <a:prstClr val="black"/>
              </a:solidFill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 Mario Bros. Theme Song">
            <a:hlinkClick r:id="" action="ppaction://media"/>
            <a:extLst>
              <a:ext uri="{FF2B5EF4-FFF2-40B4-BE49-F238E27FC236}">
                <a16:creationId xmlns:a16="http://schemas.microsoft.com/office/drawing/2014/main" id="{01873FE9-3E01-4678-A9A8-7EFDCFB41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3750" y="984944"/>
            <a:ext cx="1219200" cy="1219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CC16F0-B0EF-4AA7-90C3-A0EA2F70F5CA}"/>
              </a:ext>
            </a:extLst>
          </p:cNvPr>
          <p:cNvSpPr/>
          <p:nvPr/>
        </p:nvSpPr>
        <p:spPr>
          <a:xfrm>
            <a:off x="19075903" y="9843194"/>
            <a:ext cx="3748462" cy="1908215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defTabSz="1828800" rtl="0" hangingPunct="1">
              <a:defRPr/>
            </a:pPr>
            <a:r>
              <a:rPr lang="ar-SA" sz="5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تصميم: </a:t>
            </a:r>
          </a:p>
          <a:p>
            <a:pPr defTabSz="1828800" rtl="0" hangingPunct="1">
              <a:defRPr/>
            </a:pPr>
            <a:r>
              <a:rPr lang="ar-SA" sz="5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زينة المرزوقي</a:t>
            </a:r>
            <a:endParaRPr lang="en-US" sz="5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BDBBD9-15D7-4731-9B6D-92739E85CED7}"/>
              </a:ext>
            </a:extLst>
          </p:cNvPr>
          <p:cNvSpPr/>
          <p:nvPr/>
        </p:nvSpPr>
        <p:spPr>
          <a:xfrm>
            <a:off x="10932813" y="1823145"/>
            <a:ext cx="5556649" cy="2646878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defTabSz="1828800" rtl="0" hangingPunct="1">
              <a:defRPr/>
            </a:pPr>
            <a:r>
              <a:rPr lang="ar-SA" sz="16000" kern="12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Sultan bold" pitchFamily="2" charset="-78"/>
              </a:rPr>
              <a:t>سوبر ماريو</a:t>
            </a:r>
            <a:endParaRPr lang="en-US" sz="16000" kern="120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106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5793DA6-B42F-445E-8484-DA81918C77A6}"/>
              </a:ext>
            </a:extLst>
          </p:cNvPr>
          <p:cNvSpPr/>
          <p:nvPr/>
        </p:nvSpPr>
        <p:spPr>
          <a:xfrm>
            <a:off x="8233704" y="574082"/>
            <a:ext cx="9580187" cy="2031325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defTabSz="1828800" rtl="0" hangingPunct="1">
              <a:defRPr/>
            </a:pPr>
            <a:r>
              <a:rPr lang="ar-SA" sz="120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Sultan bold" pitchFamily="2" charset="-78"/>
              </a:rPr>
              <a:t>اختر رقم للإنتقال للسؤال</a:t>
            </a:r>
            <a:endParaRPr lang="en-US" sz="120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42" name="Picture 41">
            <a:hlinkClick r:id="rId2" action="ppaction://hlinksldjump"/>
            <a:extLst>
              <a:ext uri="{FF2B5EF4-FFF2-40B4-BE49-F238E27FC236}">
                <a16:creationId xmlns:a16="http://schemas.microsoft.com/office/drawing/2014/main" id="{FAB4413B-39E5-412D-A163-306A3DD08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72" y="3479745"/>
            <a:ext cx="2816596" cy="3023878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  <a:extLst>
              <a:ext uri="{FF2B5EF4-FFF2-40B4-BE49-F238E27FC236}">
                <a16:creationId xmlns:a16="http://schemas.microsoft.com/office/drawing/2014/main" id="{20794F7D-ACB1-4F53-8682-48043B4D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428" y="3477013"/>
            <a:ext cx="281659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4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3DD03-4647-4E4D-A6B2-E99CAAB97ED5}"/>
              </a:ext>
            </a:extLst>
          </p:cNvPr>
          <p:cNvSpPr/>
          <p:nvPr/>
        </p:nvSpPr>
        <p:spPr>
          <a:xfrm>
            <a:off x="10715682" y="429220"/>
            <a:ext cx="9344848" cy="2646878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defTabSz="1828800" rtl="0" hangingPunct="1">
              <a:defRPr/>
            </a:pPr>
            <a:r>
              <a:rPr lang="ar-SA" sz="16000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         </a:t>
            </a:r>
            <a:endParaRPr lang="en-US" sz="160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22F60B-440D-41DC-9E9D-8C6D1950C61D}"/>
              </a:ext>
            </a:extLst>
          </p:cNvPr>
          <p:cNvSpPr/>
          <p:nvPr/>
        </p:nvSpPr>
        <p:spPr>
          <a:xfrm>
            <a:off x="9316962" y="6858000"/>
            <a:ext cx="9602629" cy="1415772"/>
          </a:xfrm>
          <a:prstGeom prst="rect">
            <a:avLst/>
          </a:prstGeom>
          <a:solidFill>
            <a:srgbClr val="FFC000"/>
          </a:solidFill>
        </p:spPr>
        <p:txBody>
          <a:bodyPr wrap="none" lIns="182880" tIns="91440" rIns="182880" bIns="91440">
            <a:spAutoFit/>
          </a:bodyPr>
          <a:lstStyle/>
          <a:p>
            <a:pPr defTabSz="1828800" rtl="0" hangingPunct="1">
              <a:defRPr/>
            </a:pPr>
            <a:r>
              <a:rPr lang="ar-SA" sz="80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تلك الطبيعة قف بنا يا ساري</a:t>
            </a:r>
            <a:endParaRPr lang="en-US" sz="80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52704-61E5-480F-8255-EDDC4DC147EB}"/>
              </a:ext>
            </a:extLst>
          </p:cNvPr>
          <p:cNvSpPr/>
          <p:nvPr/>
        </p:nvSpPr>
        <p:spPr>
          <a:xfrm>
            <a:off x="9645577" y="3874236"/>
            <a:ext cx="9806205" cy="1415772"/>
          </a:xfrm>
          <a:prstGeom prst="rect">
            <a:avLst/>
          </a:prstGeom>
          <a:solidFill>
            <a:srgbClr val="FFC000"/>
          </a:solidFill>
        </p:spPr>
        <p:txBody>
          <a:bodyPr wrap="square" lIns="182880" tIns="91440" rIns="182880" bIns="91440">
            <a:spAutoFit/>
          </a:bodyPr>
          <a:lstStyle/>
          <a:p>
            <a:pPr defTabSz="1828800" rtl="0" hangingPunct="1">
              <a:defRPr/>
            </a:pPr>
            <a:r>
              <a:rPr lang="ar-SA" sz="80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 </a:t>
            </a:r>
            <a:r>
              <a:rPr lang="ar-SA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حولك والسماء اهتزتا</a:t>
            </a:r>
            <a:endParaRPr lang="en-US" sz="7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3293059-0BBF-4A36-A626-188A4D1791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322729" y="429221"/>
            <a:ext cx="1801906" cy="182636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9839F3D-6206-43DF-8AF6-8AD995F3CA99}"/>
              </a:ext>
            </a:extLst>
          </p:cNvPr>
          <p:cNvSpPr txBox="1"/>
          <p:nvPr/>
        </p:nvSpPr>
        <p:spPr>
          <a:xfrm>
            <a:off x="2327564" y="1"/>
            <a:ext cx="2205643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400" rtl="0" hangingPunct="1">
              <a:lnSpc>
                <a:spcPct val="115000"/>
              </a:lnSpc>
              <a:defRPr/>
            </a:pPr>
            <a:r>
              <a:rPr lang="ar-SA" sz="8000" b="1" kern="1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العبارة التي تعد (سبب) للعبارة الآتية( </a:t>
            </a:r>
            <a:r>
              <a:rPr lang="ar-SA" sz="8000" b="1" kern="120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حتى أريك بديع صنع الباري</a:t>
            </a:r>
            <a:endParaRPr lang="en-US" sz="8000" b="1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2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53DD03-4647-4E4D-A6B2-E99CAAB97ED5}"/>
              </a:ext>
            </a:extLst>
          </p:cNvPr>
          <p:cNvSpPr/>
          <p:nvPr/>
        </p:nvSpPr>
        <p:spPr>
          <a:xfrm>
            <a:off x="10715682" y="429220"/>
            <a:ext cx="9344848" cy="2646878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         </a:t>
            </a:r>
            <a:endParaRPr kumimoji="0" lang="en-US" sz="1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22F60B-440D-41DC-9E9D-8C6D1950C61D}"/>
              </a:ext>
            </a:extLst>
          </p:cNvPr>
          <p:cNvSpPr/>
          <p:nvPr/>
        </p:nvSpPr>
        <p:spPr>
          <a:xfrm>
            <a:off x="11055926" y="6858000"/>
            <a:ext cx="7342909" cy="1954381"/>
          </a:xfrm>
          <a:prstGeom prst="rect">
            <a:avLst/>
          </a:prstGeom>
          <a:solidFill>
            <a:srgbClr val="FFC000"/>
          </a:solidFill>
        </p:spPr>
        <p:txBody>
          <a:bodyPr wrap="square" lIns="182880" tIns="91440" rIns="182880" bIns="9144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تفصيل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052704-61E5-480F-8255-EDDC4DC147EB}"/>
              </a:ext>
            </a:extLst>
          </p:cNvPr>
          <p:cNvSpPr/>
          <p:nvPr/>
        </p:nvSpPr>
        <p:spPr>
          <a:xfrm>
            <a:off x="11055927" y="3596036"/>
            <a:ext cx="7623273" cy="2308324"/>
          </a:xfrm>
          <a:prstGeom prst="rect">
            <a:avLst/>
          </a:prstGeom>
          <a:solidFill>
            <a:srgbClr val="FFC000"/>
          </a:solidFill>
        </p:spPr>
        <p:txBody>
          <a:bodyPr wrap="square" lIns="182880" tIns="91440" rIns="182880" bIns="9144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Proxima Nova"/>
              </a:rPr>
              <a:t>سبب</a:t>
            </a:r>
            <a:endParaRPr kumimoji="0" lang="en-US" sz="138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3293059-0BBF-4A36-A626-188A4D1791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322729" y="429221"/>
            <a:ext cx="1801906" cy="182636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9839F3D-6206-43DF-8AF6-8AD995F3CA99}"/>
              </a:ext>
            </a:extLst>
          </p:cNvPr>
          <p:cNvSpPr txBox="1"/>
          <p:nvPr/>
        </p:nvSpPr>
        <p:spPr>
          <a:xfrm>
            <a:off x="5438508" y="1"/>
            <a:ext cx="17359532" cy="1681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914400" rtl="0" hangingPunct="1">
              <a:lnSpc>
                <a:spcPct val="115000"/>
              </a:lnSpc>
              <a:defRPr/>
            </a:pPr>
            <a:r>
              <a:rPr lang="ar-SA" sz="9600" b="1" u="sng" kern="1200">
                <a:solidFill>
                  <a:srgbClr val="00206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علاقة البيت الثاني بما قبله :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5000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C88DA81-D42A-496C-A601-81A86774D9C5}"/>
              </a:ext>
            </a:extLst>
          </p:cNvPr>
          <p:cNvSpPr txBox="1"/>
          <p:nvPr/>
        </p:nvSpPr>
        <p:spPr>
          <a:xfrm>
            <a:off x="-618977" y="666049"/>
            <a:ext cx="24252702" cy="12930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SA" sz="4000" b="1" u="sng" kern="1200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ar-SA" sz="8000" b="1" u="sng" kern="1200" dirty="0">
                <a:solidFill>
                  <a:srgbClr val="C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أختار من بين الخيارات الآتية الإجابة الصحيحة :</a:t>
            </a:r>
            <a:endParaRPr lang="en-US" sz="4800" b="1" kern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r" defTabSz="914400" hangingPunct="1">
              <a:lnSpc>
                <a:spcPct val="115000"/>
              </a:lnSpc>
              <a:buFont typeface="+mj-lt"/>
              <a:buAutoNum type="arabicPeriod"/>
            </a:pPr>
            <a:r>
              <a:rPr lang="ar-SA" sz="8000" b="1" kern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العبارة التي تعد (سبب) للعبارة الآتية( </a:t>
            </a:r>
            <a:r>
              <a:rPr lang="ar-SA" sz="8000" b="1" kern="12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حتى أريك بديع صنع الباري</a:t>
            </a:r>
            <a:r>
              <a:rPr lang="ar-SA" sz="80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8000" b="1" kern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ar-SA" sz="80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90600"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6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en-US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</a:t>
            </a:r>
            <a:r>
              <a:rPr lang="ar-KW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 </a:t>
            </a:r>
            <a:r>
              <a:rPr lang="ar-SA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حولك والسماء اهتزتا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 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ar-KW" sz="5600" b="1" kern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KW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تلك الطبيعة قف بنا يا ساري</a:t>
            </a:r>
            <a:r>
              <a:rPr lang="ar-SA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(            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en-US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ولقد تمر على الغدير تخاله </a:t>
            </a:r>
            <a:r>
              <a:rPr lang="ar-SA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ar-KW" sz="5600" b="1" kern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</a:pPr>
            <a:r>
              <a:rPr lang="ar-KW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KW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ar-KW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72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كأنامل مرت على أوتار.</a:t>
            </a:r>
            <a:r>
              <a:rPr lang="ar-SA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ar-KW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ar-SA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KW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spcAft>
                <a:spcPts val="2000"/>
              </a:spcAft>
              <a:tabLst>
                <a:tab pos="11029950" algn="l"/>
              </a:tabLst>
            </a:pPr>
            <a:r>
              <a:rPr lang="ar-SA" sz="56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</a:t>
            </a:r>
            <a:r>
              <a:rPr lang="ar-SA" sz="6400" b="1" kern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A36F1430-8559-4B54-9A30-906B5E537EDC}"/>
              </a:ext>
            </a:extLst>
          </p:cNvPr>
          <p:cNvSpPr/>
          <p:nvPr/>
        </p:nvSpPr>
        <p:spPr>
          <a:xfrm>
            <a:off x="15108703" y="6555545"/>
            <a:ext cx="91438" cy="9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914400" rtl="0" hangingPunct="1"/>
            <a:endParaRPr lang="ar-KW" sz="3600" kern="1200">
              <a:solidFill>
                <a:prstClr val="white"/>
              </a:solidFill>
              <a:latin typeface="Century Gothic" panose="020B0502020202020204"/>
              <a:cs typeface="Tahoma" panose="020B0604030504040204" pitchFamily="34" charset="0"/>
            </a:endParaRPr>
          </a:p>
        </p:txBody>
      </p:sp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CB9F7E2A-A7B3-49A0-A5DE-B0541FB3CC30}"/>
              </a:ext>
            </a:extLst>
          </p:cNvPr>
          <p:cNvSpPr/>
          <p:nvPr/>
        </p:nvSpPr>
        <p:spPr>
          <a:xfrm>
            <a:off x="1463043" y="8074857"/>
            <a:ext cx="2166426" cy="1181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914400" rtl="0" hangingPunct="1"/>
            <a:endParaRPr lang="ar-KW" sz="3600" kern="1200">
              <a:solidFill>
                <a:prstClr val="white"/>
              </a:solidFill>
              <a:latin typeface="Century Gothic" panose="020B0502020202020204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19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كعكة, داخلي, منضدة, صغير&#10;&#10;تم إنشاء الوصف تلقائياً">
            <a:extLst>
              <a:ext uri="{FF2B5EF4-FFF2-40B4-BE49-F238E27FC236}">
                <a16:creationId xmlns:a16="http://schemas.microsoft.com/office/drawing/2014/main" id="{741D1ABA-6DBB-45F3-9D6B-5ED0262B0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08" y="2189015"/>
            <a:ext cx="18653760" cy="9343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00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A2FD1D2-CDC4-4015-9185-9CB46F6DF899}"/>
              </a:ext>
            </a:extLst>
          </p:cNvPr>
          <p:cNvSpPr txBox="1"/>
          <p:nvPr/>
        </p:nvSpPr>
        <p:spPr>
          <a:xfrm>
            <a:off x="1669365" y="5703998"/>
            <a:ext cx="22114414" cy="71004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 defTabSz="914400" hangingPunct="1">
              <a:lnSpc>
                <a:spcPct val="115000"/>
              </a:lnSpc>
              <a:tabLst>
                <a:tab pos="11029950" algn="l"/>
              </a:tabLst>
              <a:defRPr/>
            </a:pPr>
            <a:r>
              <a:rPr lang="ar-KW" sz="13200" b="1" u="sng" kern="1200" dirty="0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2-</a:t>
            </a:r>
            <a:r>
              <a:rPr lang="ar-SA" sz="13200" b="1" u="sng" kern="1200" dirty="0">
                <a:solidFill>
                  <a:srgbClr val="00206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علاقة البيت الثاني بما قبله : </a:t>
            </a:r>
            <a:endParaRPr lang="ar-KW" sz="13200" b="1" u="sng" kern="1200" dirty="0">
              <a:solidFill>
                <a:srgbClr val="002060"/>
              </a:solidFill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defTabSz="914400" hangingPunct="1">
              <a:lnSpc>
                <a:spcPct val="115000"/>
              </a:lnSpc>
              <a:tabLst>
                <a:tab pos="11029950" algn="l"/>
              </a:tabLst>
              <a:defRPr/>
            </a:pPr>
            <a:endParaRPr lang="ar-KW" sz="13200" b="1" u="sng" kern="1200" dirty="0">
              <a:solidFill>
                <a:srgbClr val="002060"/>
              </a:solidFill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90600" algn="r" defTabSz="914400" hangingPunct="1">
              <a:lnSpc>
                <a:spcPct val="115000"/>
              </a:lnSpc>
              <a:spcAft>
                <a:spcPts val="2000"/>
              </a:spcAft>
              <a:tabLst>
                <a:tab pos="11029950" algn="l"/>
              </a:tabLst>
              <a:defRPr/>
            </a:pPr>
            <a:r>
              <a:rPr lang="ar-SA" sz="132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سبب – نتيجة – تفصيل – إجمال )</a:t>
            </a:r>
            <a:endParaRPr lang="ar-KW" sz="8800" kern="1200" dirty="0">
              <a:solidFill>
                <a:srgbClr val="C00000"/>
              </a:solidFill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875763E6-64A7-4F0E-BBA8-11A349730832}"/>
              </a:ext>
            </a:extLst>
          </p:cNvPr>
          <p:cNvCxnSpPr>
            <a:cxnSpLocks/>
          </p:cNvCxnSpPr>
          <p:nvPr/>
        </p:nvCxnSpPr>
        <p:spPr>
          <a:xfrm flipH="1">
            <a:off x="9453489" y="12738744"/>
            <a:ext cx="3273082" cy="0"/>
          </a:xfrm>
          <a:prstGeom prst="line">
            <a:avLst/>
          </a:prstGeom>
          <a:ln w="76200"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35CD0E7E-A686-4B71-B73F-BC6250E3D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1" t="45441"/>
          <a:stretch/>
        </p:blipFill>
        <p:spPr>
          <a:xfrm flipH="1">
            <a:off x="7169830" y="562709"/>
            <a:ext cx="9650444" cy="51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6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425.jpeg" descr="IMG_3425.jpeg"/>
          <p:cNvPicPr>
            <a:picLocks noChangeAspect="1"/>
          </p:cNvPicPr>
          <p:nvPr/>
        </p:nvPicPr>
        <p:blipFill>
          <a:blip r:embed="rId2"/>
          <a:srcRect l="70" t="17631" r="79" b="16598"/>
          <a:stretch>
            <a:fillRect/>
          </a:stretch>
        </p:blipFill>
        <p:spPr>
          <a:xfrm>
            <a:off x="16203827" y="2169165"/>
            <a:ext cx="8180173" cy="11546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7" extrusionOk="0">
                <a:moveTo>
                  <a:pt x="11590" y="0"/>
                </a:moveTo>
                <a:lnTo>
                  <a:pt x="11377" y="307"/>
                </a:lnTo>
                <a:cubicBezTo>
                  <a:pt x="11260" y="475"/>
                  <a:pt x="11068" y="653"/>
                  <a:pt x="10952" y="702"/>
                </a:cubicBezTo>
                <a:cubicBezTo>
                  <a:pt x="10715" y="802"/>
                  <a:pt x="10674" y="1025"/>
                  <a:pt x="10867" y="1168"/>
                </a:cubicBezTo>
                <a:cubicBezTo>
                  <a:pt x="10953" y="1232"/>
                  <a:pt x="10949" y="1326"/>
                  <a:pt x="10853" y="1465"/>
                </a:cubicBezTo>
                <a:cubicBezTo>
                  <a:pt x="10773" y="1581"/>
                  <a:pt x="10748" y="1830"/>
                  <a:pt x="10793" y="2046"/>
                </a:cubicBezTo>
                <a:cubicBezTo>
                  <a:pt x="10839" y="2267"/>
                  <a:pt x="10811" y="2514"/>
                  <a:pt x="10727" y="2636"/>
                </a:cubicBezTo>
                <a:cubicBezTo>
                  <a:pt x="10617" y="2795"/>
                  <a:pt x="10616" y="2887"/>
                  <a:pt x="10722" y="3014"/>
                </a:cubicBezTo>
                <a:cubicBezTo>
                  <a:pt x="10922" y="3255"/>
                  <a:pt x="10893" y="3700"/>
                  <a:pt x="10672" y="3802"/>
                </a:cubicBezTo>
                <a:cubicBezTo>
                  <a:pt x="10569" y="3849"/>
                  <a:pt x="10513" y="3976"/>
                  <a:pt x="10548" y="4083"/>
                </a:cubicBezTo>
                <a:cubicBezTo>
                  <a:pt x="10582" y="4190"/>
                  <a:pt x="10559" y="4316"/>
                  <a:pt x="10497" y="4362"/>
                </a:cubicBezTo>
                <a:cubicBezTo>
                  <a:pt x="10379" y="4449"/>
                  <a:pt x="10409" y="5156"/>
                  <a:pt x="10541" y="5413"/>
                </a:cubicBezTo>
                <a:cubicBezTo>
                  <a:pt x="10647" y="5619"/>
                  <a:pt x="10317" y="5920"/>
                  <a:pt x="10052" y="5859"/>
                </a:cubicBezTo>
                <a:cubicBezTo>
                  <a:pt x="9880" y="5819"/>
                  <a:pt x="9838" y="5676"/>
                  <a:pt x="9849" y="5157"/>
                </a:cubicBezTo>
                <a:cubicBezTo>
                  <a:pt x="9857" y="4798"/>
                  <a:pt x="9789" y="4377"/>
                  <a:pt x="9697" y="4219"/>
                </a:cubicBezTo>
                <a:cubicBezTo>
                  <a:pt x="9539" y="3946"/>
                  <a:pt x="9532" y="3951"/>
                  <a:pt x="9532" y="4333"/>
                </a:cubicBezTo>
                <a:cubicBezTo>
                  <a:pt x="9532" y="4758"/>
                  <a:pt x="9297" y="4958"/>
                  <a:pt x="8974" y="4809"/>
                </a:cubicBezTo>
                <a:cubicBezTo>
                  <a:pt x="8812" y="4734"/>
                  <a:pt x="8806" y="4681"/>
                  <a:pt x="8937" y="4492"/>
                </a:cubicBezTo>
                <a:cubicBezTo>
                  <a:pt x="9075" y="4292"/>
                  <a:pt x="9045" y="4271"/>
                  <a:pt x="8689" y="4312"/>
                </a:cubicBezTo>
                <a:lnTo>
                  <a:pt x="8281" y="4359"/>
                </a:lnTo>
                <a:lnTo>
                  <a:pt x="8294" y="5568"/>
                </a:lnTo>
                <a:cubicBezTo>
                  <a:pt x="8305" y="6546"/>
                  <a:pt x="8271" y="6791"/>
                  <a:pt x="8115" y="6863"/>
                </a:cubicBezTo>
                <a:cubicBezTo>
                  <a:pt x="7868" y="6977"/>
                  <a:pt x="7440" y="6358"/>
                  <a:pt x="7519" y="5999"/>
                </a:cubicBezTo>
                <a:cubicBezTo>
                  <a:pt x="7595" y="5649"/>
                  <a:pt x="7266" y="4868"/>
                  <a:pt x="7042" y="4868"/>
                </a:cubicBezTo>
                <a:cubicBezTo>
                  <a:pt x="6946" y="4868"/>
                  <a:pt x="6815" y="4706"/>
                  <a:pt x="6752" y="4506"/>
                </a:cubicBezTo>
                <a:cubicBezTo>
                  <a:pt x="6637" y="4144"/>
                  <a:pt x="6458" y="4035"/>
                  <a:pt x="6343" y="4259"/>
                </a:cubicBezTo>
                <a:cubicBezTo>
                  <a:pt x="6309" y="4325"/>
                  <a:pt x="5566" y="4358"/>
                  <a:pt x="4692" y="4333"/>
                </a:cubicBezTo>
                <a:cubicBezTo>
                  <a:pt x="3353" y="4294"/>
                  <a:pt x="3111" y="4321"/>
                  <a:pt x="3167" y="4496"/>
                </a:cubicBezTo>
                <a:cubicBezTo>
                  <a:pt x="3238" y="4719"/>
                  <a:pt x="2974" y="5070"/>
                  <a:pt x="2848" y="4919"/>
                </a:cubicBezTo>
                <a:cubicBezTo>
                  <a:pt x="2806" y="4868"/>
                  <a:pt x="2711" y="5017"/>
                  <a:pt x="2638" y="5248"/>
                </a:cubicBezTo>
                <a:cubicBezTo>
                  <a:pt x="2566" y="5479"/>
                  <a:pt x="2391" y="5815"/>
                  <a:pt x="2251" y="5995"/>
                </a:cubicBezTo>
                <a:cubicBezTo>
                  <a:pt x="2111" y="6175"/>
                  <a:pt x="2042" y="6322"/>
                  <a:pt x="2097" y="6322"/>
                </a:cubicBezTo>
                <a:cubicBezTo>
                  <a:pt x="2152" y="6322"/>
                  <a:pt x="2115" y="6436"/>
                  <a:pt x="2013" y="6576"/>
                </a:cubicBezTo>
                <a:cubicBezTo>
                  <a:pt x="1911" y="6716"/>
                  <a:pt x="1737" y="7043"/>
                  <a:pt x="1627" y="7303"/>
                </a:cubicBezTo>
                <a:cubicBezTo>
                  <a:pt x="1504" y="7595"/>
                  <a:pt x="1337" y="7775"/>
                  <a:pt x="1190" y="7775"/>
                </a:cubicBezTo>
                <a:cubicBezTo>
                  <a:pt x="918" y="7775"/>
                  <a:pt x="869" y="7997"/>
                  <a:pt x="1116" y="8110"/>
                </a:cubicBezTo>
                <a:cubicBezTo>
                  <a:pt x="1206" y="8152"/>
                  <a:pt x="1312" y="8470"/>
                  <a:pt x="1352" y="8816"/>
                </a:cubicBezTo>
                <a:cubicBezTo>
                  <a:pt x="1392" y="9162"/>
                  <a:pt x="1441" y="9576"/>
                  <a:pt x="1460" y="9736"/>
                </a:cubicBezTo>
                <a:cubicBezTo>
                  <a:pt x="1485" y="9943"/>
                  <a:pt x="1417" y="10040"/>
                  <a:pt x="1224" y="10073"/>
                </a:cubicBezTo>
                <a:cubicBezTo>
                  <a:pt x="1021" y="10108"/>
                  <a:pt x="952" y="10217"/>
                  <a:pt x="952" y="10501"/>
                </a:cubicBezTo>
                <a:cubicBezTo>
                  <a:pt x="952" y="10710"/>
                  <a:pt x="836" y="11028"/>
                  <a:pt x="694" y="11209"/>
                </a:cubicBezTo>
                <a:lnTo>
                  <a:pt x="438" y="11538"/>
                </a:lnTo>
                <a:lnTo>
                  <a:pt x="815" y="11992"/>
                </a:lnTo>
                <a:cubicBezTo>
                  <a:pt x="1134" y="12375"/>
                  <a:pt x="1172" y="12491"/>
                  <a:pt x="1060" y="12742"/>
                </a:cubicBezTo>
                <a:cubicBezTo>
                  <a:pt x="961" y="12965"/>
                  <a:pt x="962" y="13014"/>
                  <a:pt x="1068" y="12936"/>
                </a:cubicBezTo>
                <a:cubicBezTo>
                  <a:pt x="1154" y="12872"/>
                  <a:pt x="1235" y="12951"/>
                  <a:pt x="1276" y="13137"/>
                </a:cubicBezTo>
                <a:cubicBezTo>
                  <a:pt x="1325" y="13363"/>
                  <a:pt x="1437" y="13442"/>
                  <a:pt x="1710" y="13442"/>
                </a:cubicBezTo>
                <a:cubicBezTo>
                  <a:pt x="1913" y="13442"/>
                  <a:pt x="2043" y="13399"/>
                  <a:pt x="1999" y="13347"/>
                </a:cubicBezTo>
                <a:cubicBezTo>
                  <a:pt x="1871" y="13193"/>
                  <a:pt x="2162" y="12869"/>
                  <a:pt x="2351" y="12956"/>
                </a:cubicBezTo>
                <a:cubicBezTo>
                  <a:pt x="2446" y="13000"/>
                  <a:pt x="2530" y="12963"/>
                  <a:pt x="2539" y="12874"/>
                </a:cubicBezTo>
                <a:cubicBezTo>
                  <a:pt x="2547" y="12786"/>
                  <a:pt x="2559" y="12633"/>
                  <a:pt x="2567" y="12533"/>
                </a:cubicBezTo>
                <a:cubicBezTo>
                  <a:pt x="2576" y="12433"/>
                  <a:pt x="2665" y="12352"/>
                  <a:pt x="2765" y="12352"/>
                </a:cubicBezTo>
                <a:cubicBezTo>
                  <a:pt x="2864" y="12352"/>
                  <a:pt x="3017" y="12236"/>
                  <a:pt x="3105" y="12095"/>
                </a:cubicBezTo>
                <a:cubicBezTo>
                  <a:pt x="3192" y="11954"/>
                  <a:pt x="3306" y="11869"/>
                  <a:pt x="3357" y="11906"/>
                </a:cubicBezTo>
                <a:cubicBezTo>
                  <a:pt x="3407" y="11944"/>
                  <a:pt x="3443" y="11838"/>
                  <a:pt x="3438" y="11672"/>
                </a:cubicBezTo>
                <a:cubicBezTo>
                  <a:pt x="3427" y="11293"/>
                  <a:pt x="3952" y="11190"/>
                  <a:pt x="4416" y="11479"/>
                </a:cubicBezTo>
                <a:cubicBezTo>
                  <a:pt x="4725" y="11672"/>
                  <a:pt x="4734" y="11715"/>
                  <a:pt x="4709" y="12885"/>
                </a:cubicBezTo>
                <a:cubicBezTo>
                  <a:pt x="4675" y="14410"/>
                  <a:pt x="4849" y="14257"/>
                  <a:pt x="4935" y="12685"/>
                </a:cubicBezTo>
                <a:lnTo>
                  <a:pt x="5001" y="11507"/>
                </a:lnTo>
                <a:lnTo>
                  <a:pt x="5443" y="11324"/>
                </a:lnTo>
                <a:cubicBezTo>
                  <a:pt x="5791" y="11180"/>
                  <a:pt x="5990" y="11177"/>
                  <a:pt x="6371" y="11312"/>
                </a:cubicBezTo>
                <a:cubicBezTo>
                  <a:pt x="7015" y="11541"/>
                  <a:pt x="7088" y="11653"/>
                  <a:pt x="6718" y="11855"/>
                </a:cubicBezTo>
                <a:cubicBezTo>
                  <a:pt x="6535" y="11955"/>
                  <a:pt x="6435" y="12106"/>
                  <a:pt x="6473" y="12223"/>
                </a:cubicBezTo>
                <a:cubicBezTo>
                  <a:pt x="6508" y="12333"/>
                  <a:pt x="6456" y="12459"/>
                  <a:pt x="6358" y="12504"/>
                </a:cubicBezTo>
                <a:cubicBezTo>
                  <a:pt x="6133" y="12608"/>
                  <a:pt x="6124" y="13314"/>
                  <a:pt x="6344" y="13512"/>
                </a:cubicBezTo>
                <a:cubicBezTo>
                  <a:pt x="6451" y="13607"/>
                  <a:pt x="6549" y="14198"/>
                  <a:pt x="6621" y="15186"/>
                </a:cubicBezTo>
                <a:cubicBezTo>
                  <a:pt x="6726" y="16604"/>
                  <a:pt x="6718" y="16727"/>
                  <a:pt x="6502" y="16951"/>
                </a:cubicBezTo>
                <a:cubicBezTo>
                  <a:pt x="6374" y="17084"/>
                  <a:pt x="6269" y="17319"/>
                  <a:pt x="6269" y="17474"/>
                </a:cubicBezTo>
                <a:cubicBezTo>
                  <a:pt x="6269" y="18239"/>
                  <a:pt x="5128" y="18571"/>
                  <a:pt x="4484" y="17992"/>
                </a:cubicBezTo>
                <a:cubicBezTo>
                  <a:pt x="3871" y="17442"/>
                  <a:pt x="3688" y="16753"/>
                  <a:pt x="3693" y="15016"/>
                </a:cubicBezTo>
                <a:cubicBezTo>
                  <a:pt x="3696" y="13878"/>
                  <a:pt x="3656" y="13442"/>
                  <a:pt x="3551" y="13442"/>
                </a:cubicBezTo>
                <a:cubicBezTo>
                  <a:pt x="3471" y="13442"/>
                  <a:pt x="3165" y="13637"/>
                  <a:pt x="2873" y="13875"/>
                </a:cubicBezTo>
                <a:cubicBezTo>
                  <a:pt x="2272" y="14365"/>
                  <a:pt x="2030" y="14407"/>
                  <a:pt x="1635" y="14095"/>
                </a:cubicBezTo>
                <a:cubicBezTo>
                  <a:pt x="1407" y="13916"/>
                  <a:pt x="1303" y="13911"/>
                  <a:pt x="1036" y="14061"/>
                </a:cubicBezTo>
                <a:cubicBezTo>
                  <a:pt x="858" y="14160"/>
                  <a:pt x="712" y="14344"/>
                  <a:pt x="712" y="14472"/>
                </a:cubicBezTo>
                <a:cubicBezTo>
                  <a:pt x="710" y="14842"/>
                  <a:pt x="302" y="15217"/>
                  <a:pt x="128" y="15008"/>
                </a:cubicBezTo>
                <a:cubicBezTo>
                  <a:pt x="47" y="14910"/>
                  <a:pt x="15" y="16141"/>
                  <a:pt x="0" y="18383"/>
                </a:cubicBezTo>
                <a:lnTo>
                  <a:pt x="257" y="18320"/>
                </a:lnTo>
                <a:cubicBezTo>
                  <a:pt x="1378" y="18040"/>
                  <a:pt x="2366" y="18121"/>
                  <a:pt x="1915" y="18457"/>
                </a:cubicBezTo>
                <a:cubicBezTo>
                  <a:pt x="1843" y="18510"/>
                  <a:pt x="1830" y="18627"/>
                  <a:pt x="1885" y="18721"/>
                </a:cubicBezTo>
                <a:cubicBezTo>
                  <a:pt x="2064" y="19029"/>
                  <a:pt x="1979" y="19371"/>
                  <a:pt x="1644" y="19687"/>
                </a:cubicBezTo>
                <a:cubicBezTo>
                  <a:pt x="974" y="20321"/>
                  <a:pt x="1336" y="20863"/>
                  <a:pt x="2660" y="21209"/>
                </a:cubicBezTo>
                <a:cubicBezTo>
                  <a:pt x="4161" y="21600"/>
                  <a:pt x="6664" y="21384"/>
                  <a:pt x="7406" y="20800"/>
                </a:cubicBezTo>
                <a:cubicBezTo>
                  <a:pt x="7604" y="20644"/>
                  <a:pt x="7720" y="20422"/>
                  <a:pt x="7720" y="20192"/>
                </a:cubicBezTo>
                <a:cubicBezTo>
                  <a:pt x="7720" y="19933"/>
                  <a:pt x="7810" y="19786"/>
                  <a:pt x="8035" y="19683"/>
                </a:cubicBezTo>
                <a:cubicBezTo>
                  <a:pt x="8208" y="19604"/>
                  <a:pt x="8413" y="19551"/>
                  <a:pt x="8489" y="19565"/>
                </a:cubicBezTo>
                <a:cubicBezTo>
                  <a:pt x="8564" y="19579"/>
                  <a:pt x="8707" y="19552"/>
                  <a:pt x="8807" y="19506"/>
                </a:cubicBezTo>
                <a:cubicBezTo>
                  <a:pt x="9371" y="19243"/>
                  <a:pt x="10376" y="18945"/>
                  <a:pt x="10870" y="18896"/>
                </a:cubicBezTo>
                <a:cubicBezTo>
                  <a:pt x="11042" y="18879"/>
                  <a:pt x="11253" y="18813"/>
                  <a:pt x="11339" y="18750"/>
                </a:cubicBezTo>
                <a:cubicBezTo>
                  <a:pt x="11424" y="18686"/>
                  <a:pt x="11664" y="18582"/>
                  <a:pt x="11872" y="18518"/>
                </a:cubicBezTo>
                <a:cubicBezTo>
                  <a:pt x="12080" y="18454"/>
                  <a:pt x="12655" y="18269"/>
                  <a:pt x="13149" y="18109"/>
                </a:cubicBezTo>
                <a:cubicBezTo>
                  <a:pt x="13642" y="17948"/>
                  <a:pt x="14076" y="17824"/>
                  <a:pt x="14115" y="17832"/>
                </a:cubicBezTo>
                <a:cubicBezTo>
                  <a:pt x="14154" y="17840"/>
                  <a:pt x="14348" y="17763"/>
                  <a:pt x="14548" y="17659"/>
                </a:cubicBezTo>
                <a:cubicBezTo>
                  <a:pt x="14747" y="17556"/>
                  <a:pt x="15164" y="17467"/>
                  <a:pt x="15476" y="17462"/>
                </a:cubicBezTo>
                <a:cubicBezTo>
                  <a:pt x="15787" y="17457"/>
                  <a:pt x="16032" y="17397"/>
                  <a:pt x="16020" y="17327"/>
                </a:cubicBezTo>
                <a:cubicBezTo>
                  <a:pt x="15984" y="17125"/>
                  <a:pt x="17901" y="16325"/>
                  <a:pt x="18034" y="16486"/>
                </a:cubicBezTo>
                <a:cubicBezTo>
                  <a:pt x="18179" y="16660"/>
                  <a:pt x="18634" y="16393"/>
                  <a:pt x="18531" y="16194"/>
                </a:cubicBezTo>
                <a:cubicBezTo>
                  <a:pt x="18468" y="16071"/>
                  <a:pt x="19386" y="15494"/>
                  <a:pt x="19768" y="15417"/>
                </a:cubicBezTo>
                <a:cubicBezTo>
                  <a:pt x="19848" y="15401"/>
                  <a:pt x="20026" y="15267"/>
                  <a:pt x="20162" y="15119"/>
                </a:cubicBezTo>
                <a:cubicBezTo>
                  <a:pt x="20299" y="14970"/>
                  <a:pt x="20444" y="14888"/>
                  <a:pt x="20485" y="14938"/>
                </a:cubicBezTo>
                <a:cubicBezTo>
                  <a:pt x="20526" y="14987"/>
                  <a:pt x="20730" y="14875"/>
                  <a:pt x="20938" y="14689"/>
                </a:cubicBezTo>
                <a:cubicBezTo>
                  <a:pt x="21146" y="14503"/>
                  <a:pt x="21384" y="14380"/>
                  <a:pt x="21467" y="14417"/>
                </a:cubicBezTo>
                <a:cubicBezTo>
                  <a:pt x="21554" y="14455"/>
                  <a:pt x="21585" y="12429"/>
                  <a:pt x="21600" y="8692"/>
                </a:cubicBezTo>
                <a:cubicBezTo>
                  <a:pt x="21557" y="4965"/>
                  <a:pt x="21391" y="5244"/>
                  <a:pt x="20730" y="5206"/>
                </a:cubicBezTo>
                <a:cubicBezTo>
                  <a:pt x="20208" y="5175"/>
                  <a:pt x="19684" y="4822"/>
                  <a:pt x="19684" y="4501"/>
                </a:cubicBezTo>
                <a:cubicBezTo>
                  <a:pt x="19684" y="4383"/>
                  <a:pt x="19600" y="4288"/>
                  <a:pt x="19498" y="4288"/>
                </a:cubicBezTo>
                <a:cubicBezTo>
                  <a:pt x="19396" y="4288"/>
                  <a:pt x="19282" y="4189"/>
                  <a:pt x="19244" y="4069"/>
                </a:cubicBezTo>
                <a:cubicBezTo>
                  <a:pt x="19206" y="3949"/>
                  <a:pt x="19132" y="3851"/>
                  <a:pt x="19080" y="3851"/>
                </a:cubicBezTo>
                <a:cubicBezTo>
                  <a:pt x="18924" y="3851"/>
                  <a:pt x="18839" y="4477"/>
                  <a:pt x="18969" y="4666"/>
                </a:cubicBezTo>
                <a:cubicBezTo>
                  <a:pt x="19123" y="4889"/>
                  <a:pt x="18906" y="5077"/>
                  <a:pt x="18638" y="4953"/>
                </a:cubicBezTo>
                <a:cubicBezTo>
                  <a:pt x="18504" y="4891"/>
                  <a:pt x="18462" y="4724"/>
                  <a:pt x="18496" y="4376"/>
                </a:cubicBezTo>
                <a:cubicBezTo>
                  <a:pt x="18532" y="4004"/>
                  <a:pt x="18503" y="3903"/>
                  <a:pt x="18377" y="3961"/>
                </a:cubicBezTo>
                <a:cubicBezTo>
                  <a:pt x="18276" y="4007"/>
                  <a:pt x="18234" y="4173"/>
                  <a:pt x="18267" y="4384"/>
                </a:cubicBezTo>
                <a:cubicBezTo>
                  <a:pt x="18338" y="4829"/>
                  <a:pt x="18213" y="4910"/>
                  <a:pt x="17526" y="4874"/>
                </a:cubicBezTo>
                <a:cubicBezTo>
                  <a:pt x="17217" y="4857"/>
                  <a:pt x="16874" y="4846"/>
                  <a:pt x="16762" y="4847"/>
                </a:cubicBezTo>
                <a:cubicBezTo>
                  <a:pt x="16361" y="4851"/>
                  <a:pt x="16260" y="4461"/>
                  <a:pt x="16250" y="2848"/>
                </a:cubicBezTo>
                <a:lnTo>
                  <a:pt x="16240" y="1280"/>
                </a:lnTo>
                <a:lnTo>
                  <a:pt x="15937" y="1267"/>
                </a:lnTo>
                <a:cubicBezTo>
                  <a:pt x="15637" y="1256"/>
                  <a:pt x="15634" y="1267"/>
                  <a:pt x="15635" y="2519"/>
                </a:cubicBezTo>
                <a:cubicBezTo>
                  <a:pt x="15635" y="3541"/>
                  <a:pt x="15601" y="3779"/>
                  <a:pt x="15454" y="3782"/>
                </a:cubicBezTo>
                <a:cubicBezTo>
                  <a:pt x="15354" y="3784"/>
                  <a:pt x="15218" y="3827"/>
                  <a:pt x="15151" y="3875"/>
                </a:cubicBezTo>
                <a:cubicBezTo>
                  <a:pt x="15085" y="3924"/>
                  <a:pt x="14918" y="3910"/>
                  <a:pt x="14779" y="3847"/>
                </a:cubicBezTo>
                <a:cubicBezTo>
                  <a:pt x="14547" y="3741"/>
                  <a:pt x="14528" y="3640"/>
                  <a:pt x="14566" y="2521"/>
                </a:cubicBezTo>
                <a:cubicBezTo>
                  <a:pt x="14614" y="1099"/>
                  <a:pt x="14560" y="704"/>
                  <a:pt x="14311" y="704"/>
                </a:cubicBezTo>
                <a:cubicBezTo>
                  <a:pt x="14194" y="704"/>
                  <a:pt x="14167" y="759"/>
                  <a:pt x="14237" y="860"/>
                </a:cubicBezTo>
                <a:cubicBezTo>
                  <a:pt x="14296" y="947"/>
                  <a:pt x="14347" y="1499"/>
                  <a:pt x="14352" y="2087"/>
                </a:cubicBezTo>
                <a:cubicBezTo>
                  <a:pt x="14359" y="3132"/>
                  <a:pt x="14215" y="3791"/>
                  <a:pt x="14010" y="3639"/>
                </a:cubicBezTo>
                <a:cubicBezTo>
                  <a:pt x="13954" y="3597"/>
                  <a:pt x="13875" y="3669"/>
                  <a:pt x="13833" y="3800"/>
                </a:cubicBezTo>
                <a:cubicBezTo>
                  <a:pt x="13791" y="3931"/>
                  <a:pt x="13721" y="3997"/>
                  <a:pt x="13679" y="3947"/>
                </a:cubicBezTo>
                <a:cubicBezTo>
                  <a:pt x="13637" y="3896"/>
                  <a:pt x="13531" y="3925"/>
                  <a:pt x="13443" y="4014"/>
                </a:cubicBezTo>
                <a:cubicBezTo>
                  <a:pt x="13352" y="4104"/>
                  <a:pt x="13189" y="4125"/>
                  <a:pt x="13069" y="4062"/>
                </a:cubicBezTo>
                <a:cubicBezTo>
                  <a:pt x="12952" y="4001"/>
                  <a:pt x="12775" y="3946"/>
                  <a:pt x="12678" y="3939"/>
                </a:cubicBezTo>
                <a:cubicBezTo>
                  <a:pt x="12555" y="3929"/>
                  <a:pt x="12501" y="3742"/>
                  <a:pt x="12498" y="3320"/>
                </a:cubicBezTo>
                <a:cubicBezTo>
                  <a:pt x="12495" y="2988"/>
                  <a:pt x="12458" y="2743"/>
                  <a:pt x="12415" y="2775"/>
                </a:cubicBezTo>
                <a:cubicBezTo>
                  <a:pt x="12372" y="2806"/>
                  <a:pt x="12246" y="2664"/>
                  <a:pt x="12134" y="2460"/>
                </a:cubicBezTo>
                <a:cubicBezTo>
                  <a:pt x="11917" y="2061"/>
                  <a:pt x="11864" y="1497"/>
                  <a:pt x="11994" y="1001"/>
                </a:cubicBezTo>
                <a:cubicBezTo>
                  <a:pt x="12048" y="797"/>
                  <a:pt x="11994" y="579"/>
                  <a:pt x="11832" y="348"/>
                </a:cubicBezTo>
                <a:lnTo>
                  <a:pt x="11590" y="0"/>
                </a:lnTo>
                <a:close/>
                <a:moveTo>
                  <a:pt x="9251" y="20094"/>
                </a:moveTo>
                <a:cubicBezTo>
                  <a:pt x="8750" y="20115"/>
                  <a:pt x="8445" y="20286"/>
                  <a:pt x="8445" y="20570"/>
                </a:cubicBezTo>
                <a:cubicBezTo>
                  <a:pt x="8445" y="20651"/>
                  <a:pt x="8566" y="20778"/>
                  <a:pt x="8716" y="20855"/>
                </a:cubicBezTo>
                <a:cubicBezTo>
                  <a:pt x="9132" y="21068"/>
                  <a:pt x="10611" y="20957"/>
                  <a:pt x="10742" y="20702"/>
                </a:cubicBezTo>
                <a:cubicBezTo>
                  <a:pt x="10912" y="20372"/>
                  <a:pt x="10708" y="20244"/>
                  <a:pt x="9814" y="20125"/>
                </a:cubicBezTo>
                <a:cubicBezTo>
                  <a:pt x="9607" y="20097"/>
                  <a:pt x="9418" y="20087"/>
                  <a:pt x="9251" y="2009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9BCD76-53DB-4032-B80F-9FB988E3B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6" t="12216" r="10708" b="25852"/>
          <a:stretch/>
        </p:blipFill>
        <p:spPr>
          <a:xfrm>
            <a:off x="-1" y="0"/>
            <a:ext cx="16203827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7182" y="2626000"/>
            <a:ext cx="10297456" cy="79571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5353052" y="3244277"/>
            <a:ext cx="2076452" cy="2190750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5315793" y="11090002"/>
            <a:ext cx="9848850" cy="304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" y="2872257"/>
            <a:ext cx="4508390" cy="3732306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168" y="3800478"/>
            <a:ext cx="1724844" cy="4152896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921" y="8332724"/>
            <a:ext cx="2870378" cy="3368988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708" y="4043879"/>
            <a:ext cx="258964" cy="96212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944" y="4387795"/>
            <a:ext cx="698664" cy="1013378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028" y="5414367"/>
            <a:ext cx="735532" cy="981010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321" y="5827761"/>
            <a:ext cx="559290" cy="106823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641" y="6803741"/>
            <a:ext cx="694170" cy="98101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22389449" y="3467099"/>
            <a:ext cx="1647710" cy="2190750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500088" y="2142735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20675509" y="3467101"/>
            <a:ext cx="1647710" cy="2190750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652158" y="2170241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20741739" y="5762627"/>
            <a:ext cx="1647710" cy="2190750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685273" y="3309494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22454735" y="5762627"/>
            <a:ext cx="1647710" cy="2190750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533951" y="3263369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9487847-ABE3-41F4-B2CE-950F0AEB7E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2912" y="5512077"/>
            <a:ext cx="6292264" cy="8119050"/>
          </a:xfrm>
          <a:prstGeom prst="rect">
            <a:avLst/>
          </a:prstGeom>
        </p:spPr>
      </p:pic>
      <p:sp>
        <p:nvSpPr>
          <p:cNvPr id="43" name="عنوان 1">
            <a:extLst>
              <a:ext uri="{FF2B5EF4-FFF2-40B4-BE49-F238E27FC236}">
                <a16:creationId xmlns:a16="http://schemas.microsoft.com/office/drawing/2014/main" id="{412583B9-A3DB-4DDF-BF26-1FD850AD105E}"/>
              </a:ext>
            </a:extLst>
          </p:cNvPr>
          <p:cNvSpPr txBox="1">
            <a:spLocks/>
          </p:cNvSpPr>
          <p:nvPr/>
        </p:nvSpPr>
        <p:spPr>
          <a:xfrm>
            <a:off x="4755903" y="4956027"/>
            <a:ext cx="10395358" cy="3587750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92">
              <a:defRPr/>
            </a:pPr>
            <a:r>
              <a:rPr lang="ar-KW" sz="10668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Calibri"/>
              </a:rPr>
              <a:t>وإلى اللقاء في الحصة القادمة و</a:t>
            </a:r>
            <a:br>
              <a:rPr lang="ar-KW" sz="10668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Calibri"/>
              </a:rPr>
            </a:br>
            <a:r>
              <a:rPr lang="ar-KW" sz="10668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Calibri"/>
              </a:rPr>
              <a:t>أشكر لكن  حضوركن وحسن استماعكن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2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0"/>
    </mc:Choice>
    <mc:Fallback xmlns="">
      <p:transition spd="slow" advTm="2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6A9542-627A-419F-A1A1-60C88FE49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554" t="10069" r="13411" b="5010"/>
          <a:stretch/>
        </p:blipFill>
        <p:spPr>
          <a:xfrm>
            <a:off x="16008848" y="3"/>
            <a:ext cx="7678464" cy="9898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AE4814-5D88-43A0-9CCB-34C41929E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092" t="9871" r="18319" b="5805"/>
          <a:stretch/>
        </p:blipFill>
        <p:spPr>
          <a:xfrm>
            <a:off x="841831" y="848736"/>
            <a:ext cx="7925416" cy="10269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6" name="صورة 3">
            <a:extLst>
              <a:ext uri="{FF2B5EF4-FFF2-40B4-BE49-F238E27FC236}">
                <a16:creationId xmlns:a16="http://schemas.microsoft.com/office/drawing/2014/main" id="{663A801A-0599-46C1-823A-95CDE8BF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>
            <a:fillRect/>
          </a:stretch>
        </p:blipFill>
        <p:spPr bwMode="auto">
          <a:xfrm>
            <a:off x="10257368" y="3920068"/>
            <a:ext cx="6548965" cy="979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وسيلة شرح على شكل سحابة 4">
            <a:extLst>
              <a:ext uri="{FF2B5EF4-FFF2-40B4-BE49-F238E27FC236}">
                <a16:creationId xmlns:a16="http://schemas.microsoft.com/office/drawing/2014/main" id="{BFEC9F5A-D312-4B94-BD9A-231A9C4D805D}"/>
              </a:ext>
            </a:extLst>
          </p:cNvPr>
          <p:cNvSpPr/>
          <p:nvPr/>
        </p:nvSpPr>
        <p:spPr>
          <a:xfrm>
            <a:off x="7632703" y="0"/>
            <a:ext cx="6561667" cy="4762501"/>
          </a:xfrm>
          <a:prstGeom prst="cloudCallout">
            <a:avLst>
              <a:gd name="adj1" fmla="val 48094"/>
              <a:gd name="adj2" fmla="val 690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8255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Proxima Nova"/>
              </a:rPr>
              <a:t>ما عنوان نشاط اليوم ؟</a:t>
            </a:r>
          </a:p>
        </p:txBody>
      </p:sp>
      <p:pic>
        <p:nvPicPr>
          <p:cNvPr id="13318" name="Picture 11">
            <a:extLst>
              <a:ext uri="{FF2B5EF4-FFF2-40B4-BE49-F238E27FC236}">
                <a16:creationId xmlns:a16="http://schemas.microsoft.com/office/drawing/2014/main" id="{500C0EDC-384C-4536-8CFF-F14C1ED0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10265835"/>
            <a:ext cx="5262032" cy="339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>
            <a:extLst>
              <a:ext uri="{FF2B5EF4-FFF2-40B4-BE49-F238E27FC236}">
                <a16:creationId xmlns:a16="http://schemas.microsoft.com/office/drawing/2014/main" id="{55D7D0C4-187B-4CD7-8BC1-93080A767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334" y="10456335"/>
            <a:ext cx="1236133" cy="27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7182" y="2626000"/>
            <a:ext cx="10297456" cy="79571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5353052" y="3244277"/>
            <a:ext cx="2076452" cy="2190750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5315793" y="11090002"/>
            <a:ext cx="9848850" cy="304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" y="2872257"/>
            <a:ext cx="4508390" cy="3732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BF2F7-EC33-4132-BE02-036C2323B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205" y="5446304"/>
            <a:ext cx="3719958" cy="7957128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168" y="3800478"/>
            <a:ext cx="1724844" cy="4152896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921" y="8332724"/>
            <a:ext cx="2870378" cy="3368988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708" y="4043879"/>
            <a:ext cx="258964" cy="962126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944" y="4387795"/>
            <a:ext cx="698664" cy="1013378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028" y="5414367"/>
            <a:ext cx="735532" cy="981010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321" y="5827761"/>
            <a:ext cx="559290" cy="106823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641" y="6803741"/>
            <a:ext cx="694170" cy="98101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22440267" y="4102325"/>
            <a:ext cx="1647710" cy="2190750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500088" y="2142735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20675509" y="3467101"/>
            <a:ext cx="1647710" cy="2190750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652158" y="2170241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20741739" y="5762627"/>
            <a:ext cx="1647710" cy="2190750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685273" y="3309494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22767739" y="6037630"/>
            <a:ext cx="1647710" cy="2190750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892" hangingPunct="1">
                  <a:defRPr/>
                </a:pPr>
                <a:endParaRPr lang="en-GB" sz="3600" kern="1200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533951" y="3263369"/>
              <a:ext cx="29912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1828892" hangingPunct="1">
                <a:defRPr/>
              </a:pPr>
              <a:r>
                <a:rPr lang="ar-AE" sz="24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lang="en-GB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42" name="Pentagon 42">
            <a:extLst>
              <a:ext uri="{FF2B5EF4-FFF2-40B4-BE49-F238E27FC236}">
                <a16:creationId xmlns:a16="http://schemas.microsoft.com/office/drawing/2014/main" id="{9B19A842-18DC-47FB-833D-011D74CC6583}"/>
              </a:ext>
            </a:extLst>
          </p:cNvPr>
          <p:cNvSpPr/>
          <p:nvPr/>
        </p:nvSpPr>
        <p:spPr>
          <a:xfrm flipH="1">
            <a:off x="7525671" y="4617480"/>
            <a:ext cx="6903438" cy="1218292"/>
          </a:xfrm>
          <a:prstGeom prst="homePlate">
            <a:avLst/>
          </a:prstGeom>
          <a:solidFill>
            <a:srgbClr val="FD670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hangingPunct="1">
              <a:defRPr/>
            </a:pPr>
            <a:endParaRPr lang="en-US" sz="2702" kern="1200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43" name="Pentagon 39">
            <a:extLst>
              <a:ext uri="{FF2B5EF4-FFF2-40B4-BE49-F238E27FC236}">
                <a16:creationId xmlns:a16="http://schemas.microsoft.com/office/drawing/2014/main" id="{FA316B17-9C32-4742-B361-6CAE056602C6}"/>
              </a:ext>
            </a:extLst>
          </p:cNvPr>
          <p:cNvSpPr/>
          <p:nvPr/>
        </p:nvSpPr>
        <p:spPr>
          <a:xfrm flipH="1">
            <a:off x="8929418" y="3191332"/>
            <a:ext cx="5403768" cy="1218292"/>
          </a:xfrm>
          <a:prstGeom prst="homePlate">
            <a:avLst/>
          </a:prstGeom>
          <a:solidFill>
            <a:srgbClr val="CD226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hangingPunct="1">
              <a:defRPr/>
            </a:pPr>
            <a:endParaRPr lang="en-US" sz="2702" kern="1200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44" name="Rectangle 40">
            <a:extLst>
              <a:ext uri="{FF2B5EF4-FFF2-40B4-BE49-F238E27FC236}">
                <a16:creationId xmlns:a16="http://schemas.microsoft.com/office/drawing/2014/main" id="{F24C8832-5945-402B-8820-1FFC1D3AE0AC}"/>
              </a:ext>
            </a:extLst>
          </p:cNvPr>
          <p:cNvSpPr/>
          <p:nvPr/>
        </p:nvSpPr>
        <p:spPr>
          <a:xfrm>
            <a:off x="10386845" y="3255458"/>
            <a:ext cx="2045112" cy="1154166"/>
          </a:xfrm>
          <a:prstGeom prst="rect">
            <a:avLst/>
          </a:prstGeom>
          <a:noFill/>
        </p:spPr>
        <p:txBody>
          <a:bodyPr wrap="none" lIns="137160" tIns="68582" rIns="137160" bIns="68582">
            <a:spAutoFit/>
          </a:bodyPr>
          <a:lstStyle/>
          <a:p>
            <a:pPr defTabSz="1371600" hangingPunct="1">
              <a:defRPr/>
            </a:pPr>
            <a:r>
              <a:rPr lang="ar-SA" sz="6600" b="1" kern="120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اليوم</a:t>
            </a:r>
            <a:r>
              <a:rPr lang="ar-BH" sz="6600" b="1" kern="120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 </a:t>
            </a:r>
            <a:r>
              <a:rPr lang="ar-BH" sz="6600" b="1" kern="1200" dirty="0" smtClean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/</a:t>
            </a:r>
            <a:endParaRPr lang="en-US" sz="6600" b="1" kern="1200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97F8792D-02E9-4C59-8BBB-77E1E845B4BA}"/>
              </a:ext>
            </a:extLst>
          </p:cNvPr>
          <p:cNvSpPr/>
          <p:nvPr/>
        </p:nvSpPr>
        <p:spPr>
          <a:xfrm>
            <a:off x="7541719" y="4617480"/>
            <a:ext cx="6643906" cy="1154166"/>
          </a:xfrm>
          <a:prstGeom prst="rect">
            <a:avLst/>
          </a:prstGeom>
          <a:noFill/>
        </p:spPr>
        <p:txBody>
          <a:bodyPr wrap="square" lIns="137160" tIns="68582" rIns="137160" bIns="68582">
            <a:spAutoFit/>
          </a:bodyPr>
          <a:lstStyle/>
          <a:p>
            <a:pPr defTabSz="1371600" hangingPunct="1">
              <a:defRPr/>
            </a:pPr>
            <a:r>
              <a:rPr lang="ar-BH" sz="6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من </a:t>
            </a:r>
            <a:r>
              <a:rPr lang="ar-KW" sz="6600" b="1" kern="1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 مارس 2023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grpSp>
        <p:nvGrpSpPr>
          <p:cNvPr id="46" name="Group 35">
            <a:extLst>
              <a:ext uri="{FF2B5EF4-FFF2-40B4-BE49-F238E27FC236}">
                <a16:creationId xmlns:a16="http://schemas.microsoft.com/office/drawing/2014/main" id="{02241F72-16D5-41FE-ADCB-BC1ABBCE6238}"/>
              </a:ext>
            </a:extLst>
          </p:cNvPr>
          <p:cNvGrpSpPr/>
          <p:nvPr/>
        </p:nvGrpSpPr>
        <p:grpSpPr>
          <a:xfrm>
            <a:off x="14323716" y="9980330"/>
            <a:ext cx="6865372" cy="3707392"/>
            <a:chOff x="967013" y="1044984"/>
            <a:chExt cx="4576916" cy="2460965"/>
          </a:xfrm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EDBEC028-9588-48E1-8B05-98CCE12FC3C3}"/>
                </a:ext>
              </a:extLst>
            </p:cNvPr>
            <p:cNvSpPr/>
            <p:nvPr/>
          </p:nvSpPr>
          <p:spPr>
            <a:xfrm>
              <a:off x="1015471" y="1044984"/>
              <a:ext cx="4528458" cy="246096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 hangingPunct="1">
                <a:defRPr/>
              </a:pPr>
              <a:r>
                <a:rPr lang="ar-BH" sz="2702" kern="1200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Geeza Pro Regular"/>
                </a:rPr>
                <a:t>139</a:t>
              </a:r>
              <a:endParaRPr lang="en-US" sz="2702" kern="1200" dirty="0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CBFBDC85-B5FF-4F65-AC20-4555E7991E46}"/>
                </a:ext>
              </a:extLst>
            </p:cNvPr>
            <p:cNvSpPr/>
            <p:nvPr/>
          </p:nvSpPr>
          <p:spPr>
            <a:xfrm>
              <a:off x="967013" y="1067936"/>
              <a:ext cx="4528458" cy="664026"/>
            </a:xfrm>
            <a:prstGeom prst="rect">
              <a:avLst/>
            </a:prstGeom>
            <a:solidFill>
              <a:srgbClr val="FFBE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 hangingPunct="1">
                <a:defRPr/>
              </a:pPr>
              <a:endParaRPr lang="en-US" sz="2702" kern="1200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</p:grpSp>
      <p:pic>
        <p:nvPicPr>
          <p:cNvPr id="49" name="Picture 34">
            <a:extLst>
              <a:ext uri="{FF2B5EF4-FFF2-40B4-BE49-F238E27FC236}">
                <a16:creationId xmlns:a16="http://schemas.microsoft.com/office/drawing/2014/main" id="{4B7599E5-F933-4AA3-A901-46A1066C6D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6504" y="9944856"/>
            <a:ext cx="4182308" cy="4472428"/>
          </a:xfrm>
          <a:prstGeom prst="rect">
            <a:avLst/>
          </a:prstGeom>
        </p:spPr>
      </p:pic>
      <p:sp>
        <p:nvSpPr>
          <p:cNvPr id="51" name="Rectangle 36">
            <a:extLst>
              <a:ext uri="{FF2B5EF4-FFF2-40B4-BE49-F238E27FC236}">
                <a16:creationId xmlns:a16="http://schemas.microsoft.com/office/drawing/2014/main" id="{CF934AD7-959C-4517-A884-DCA2928DDD96}"/>
              </a:ext>
            </a:extLst>
          </p:cNvPr>
          <p:cNvSpPr/>
          <p:nvPr/>
        </p:nvSpPr>
        <p:spPr>
          <a:xfrm>
            <a:off x="14994416" y="9957650"/>
            <a:ext cx="5531643" cy="1154166"/>
          </a:xfrm>
          <a:prstGeom prst="rect">
            <a:avLst/>
          </a:prstGeom>
          <a:noFill/>
        </p:spPr>
        <p:txBody>
          <a:bodyPr wrap="none" lIns="137160" tIns="68582" rIns="137160" bIns="68582">
            <a:spAutoFit/>
          </a:bodyPr>
          <a:lstStyle/>
          <a:p>
            <a:pPr defTabSz="1371600" hangingPunct="1">
              <a:defRPr/>
            </a:pPr>
            <a:r>
              <a:rPr lang="ar-SA" sz="6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صفحات درس اليوم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1DDCD42-967A-4BDF-A6E8-7A98CB596E36}"/>
              </a:ext>
            </a:extLst>
          </p:cNvPr>
          <p:cNvSpPr txBox="1"/>
          <p:nvPr/>
        </p:nvSpPr>
        <p:spPr>
          <a:xfrm>
            <a:off x="16959599" y="12013840"/>
            <a:ext cx="184988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1371600" hangingPunct="1">
              <a:defRPr/>
            </a:pPr>
            <a:r>
              <a:rPr lang="ar-KW" sz="6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79</a:t>
            </a:r>
            <a:endParaRPr lang="ar-BH" sz="6600" kern="1200" dirty="0">
              <a:solidFill>
                <a:prstClr val="black"/>
              </a:solidFill>
              <a:latin typeface="Calibri" panose="020F0502020204030204"/>
              <a:ea typeface="+mn-ea"/>
              <a:cs typeface="Arial" panose="020B0604020202020204" pitchFamily="34" charset="0"/>
              <a:sym typeface="Geeza Pro Regular"/>
            </a:endParaRPr>
          </a:p>
        </p:txBody>
      </p:sp>
      <p:grpSp>
        <p:nvGrpSpPr>
          <p:cNvPr id="53" name="Group 28">
            <a:extLst>
              <a:ext uri="{FF2B5EF4-FFF2-40B4-BE49-F238E27FC236}">
                <a16:creationId xmlns:a16="http://schemas.microsoft.com/office/drawing/2014/main" id="{6CA24EAD-66E4-4BE6-8752-DBB16858D1DD}"/>
              </a:ext>
            </a:extLst>
          </p:cNvPr>
          <p:cNvGrpSpPr/>
          <p:nvPr/>
        </p:nvGrpSpPr>
        <p:grpSpPr>
          <a:xfrm>
            <a:off x="15409107" y="477016"/>
            <a:ext cx="8442327" cy="6324727"/>
            <a:chOff x="6139540" y="225877"/>
            <a:chExt cx="4136571" cy="3712031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298B3FE-8A3A-41EA-853E-6537CFDEE6F8}"/>
                </a:ext>
              </a:extLst>
            </p:cNvPr>
            <p:cNvSpPr/>
            <p:nvPr/>
          </p:nvSpPr>
          <p:spPr>
            <a:xfrm rot="5400000" flipV="1">
              <a:off x="6351810" y="13607"/>
              <a:ext cx="3712031" cy="4136571"/>
            </a:xfrm>
            <a:prstGeom prst="homePlate">
              <a:avLst>
                <a:gd name="adj" fmla="val 31232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 hangingPunct="1">
                <a:defRPr/>
              </a:pPr>
              <a:endParaRPr lang="en-US" sz="2702" kern="1200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A541B268-F14C-43FE-AF27-D6A2842FB6EE}"/>
                </a:ext>
              </a:extLst>
            </p:cNvPr>
            <p:cNvSpPr/>
            <p:nvPr/>
          </p:nvSpPr>
          <p:spPr>
            <a:xfrm>
              <a:off x="6139540" y="250374"/>
              <a:ext cx="4136571" cy="664026"/>
            </a:xfrm>
            <a:prstGeom prst="rect">
              <a:avLst/>
            </a:prstGeom>
            <a:solidFill>
              <a:srgbClr val="93D44E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 hangingPunct="1">
                <a:defRPr/>
              </a:pPr>
              <a:endParaRPr lang="en-US" sz="2702" kern="1200" dirty="0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</p:grpSp>
      <p:sp>
        <p:nvSpPr>
          <p:cNvPr id="57" name="Rectangle 32">
            <a:extLst>
              <a:ext uri="{FF2B5EF4-FFF2-40B4-BE49-F238E27FC236}">
                <a16:creationId xmlns:a16="http://schemas.microsoft.com/office/drawing/2014/main" id="{B77EE020-4A07-41FA-84A6-98EAEFEED7A9}"/>
              </a:ext>
            </a:extLst>
          </p:cNvPr>
          <p:cNvSpPr/>
          <p:nvPr/>
        </p:nvSpPr>
        <p:spPr>
          <a:xfrm>
            <a:off x="17869284" y="667401"/>
            <a:ext cx="5118470" cy="2169829"/>
          </a:xfrm>
          <a:prstGeom prst="rect">
            <a:avLst/>
          </a:prstGeom>
          <a:noFill/>
        </p:spPr>
        <p:txBody>
          <a:bodyPr wrap="square" lIns="137160" tIns="68582" rIns="137160" bIns="68582">
            <a:spAutoFit/>
          </a:bodyPr>
          <a:lstStyle/>
          <a:p>
            <a:pPr defTabSz="1371600" hangingPunct="1">
              <a:defRPr/>
            </a:pPr>
            <a:r>
              <a:rPr lang="ar-KW" sz="6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من علمائنا الأفذاذ (2-3)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053B01E5-A9F2-4870-BEF0-55823696E0C1}"/>
              </a:ext>
            </a:extLst>
          </p:cNvPr>
          <p:cNvSpPr/>
          <p:nvPr/>
        </p:nvSpPr>
        <p:spPr>
          <a:xfrm>
            <a:off x="15736579" y="2645181"/>
            <a:ext cx="83513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hangingPunct="1">
              <a:defRPr/>
            </a:pPr>
            <a:r>
              <a:rPr lang="ar-KW" sz="40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المعيار: تحدد العلاقات بين السبب والنتيجة ,</a:t>
            </a:r>
          </a:p>
          <a:p>
            <a:pPr defTabSz="1371600" hangingPunct="1">
              <a:defRPr/>
            </a:pPr>
            <a:r>
              <a:rPr lang="ar-KW" sz="40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 والشامل والتفصيلي والسلوك والمواقف ,</a:t>
            </a:r>
          </a:p>
          <a:p>
            <a:pPr defTabSz="1371600" hangingPunct="1">
              <a:defRPr/>
            </a:pPr>
            <a:r>
              <a:rPr lang="ar-KW" sz="40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Arial" panose="020B0604020202020204" pitchFamily="34" charset="0"/>
                <a:sym typeface="Geeza Pro Regular"/>
              </a:rPr>
              <a:t> مستشهدة بأدلة من النص لدعم هذه الاستنتاجات</a:t>
            </a:r>
            <a:endParaRPr lang="ar-BH" sz="4000" b="1" kern="1200" dirty="0">
              <a:solidFill>
                <a:srgbClr val="C00000"/>
              </a:solidFill>
              <a:latin typeface="Calibri" panose="020F0502020204030204"/>
              <a:ea typeface="+mn-ea"/>
              <a:cs typeface="Arial" panose="020B0604020202020204" pitchFamily="34" charset="0"/>
              <a:sym typeface="Geeza Pro Regular"/>
            </a:endParaRPr>
          </a:p>
        </p:txBody>
      </p:sp>
      <p:pic>
        <p:nvPicPr>
          <p:cNvPr id="59" name="Picture 53">
            <a:extLst>
              <a:ext uri="{FF2B5EF4-FFF2-40B4-BE49-F238E27FC236}">
                <a16:creationId xmlns:a16="http://schemas.microsoft.com/office/drawing/2014/main" id="{25C25B51-6F26-4B5B-90A1-6AB3682D86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1746" y="6279800"/>
            <a:ext cx="3810000" cy="3009900"/>
          </a:xfrm>
          <a:prstGeom prst="rect">
            <a:avLst/>
          </a:prstGeom>
        </p:spPr>
      </p:pic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D4E252A8-5CD6-434E-8A6D-4EF479125F65}"/>
              </a:ext>
            </a:extLst>
          </p:cNvPr>
          <p:cNvSpPr/>
          <p:nvPr/>
        </p:nvSpPr>
        <p:spPr>
          <a:xfrm>
            <a:off x="9581729" y="6070260"/>
            <a:ext cx="4511934" cy="3314708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hangingPunct="1">
              <a:defRPr/>
            </a:pPr>
            <a:endParaRPr lang="en-US" sz="2702" kern="1200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62" name="Rounded Rectangle 52">
            <a:extLst>
              <a:ext uri="{FF2B5EF4-FFF2-40B4-BE49-F238E27FC236}">
                <a16:creationId xmlns:a16="http://schemas.microsoft.com/office/drawing/2014/main" id="{4AE41E36-0FDC-490A-AF8D-D3C688731B9F}"/>
              </a:ext>
            </a:extLst>
          </p:cNvPr>
          <p:cNvSpPr/>
          <p:nvPr/>
        </p:nvSpPr>
        <p:spPr>
          <a:xfrm>
            <a:off x="9539623" y="6490800"/>
            <a:ext cx="4511934" cy="1037180"/>
          </a:xfrm>
          <a:prstGeom prst="roundRect">
            <a:avLst>
              <a:gd name="adj" fmla="val 10481"/>
            </a:avLst>
          </a:prstGeom>
          <a:solidFill>
            <a:srgbClr val="CD226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hangingPunct="1">
              <a:defRPr/>
            </a:pPr>
            <a:endParaRPr lang="en-US" sz="2702" kern="1200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63" name="Rectangle 54">
            <a:extLst>
              <a:ext uri="{FF2B5EF4-FFF2-40B4-BE49-F238E27FC236}">
                <a16:creationId xmlns:a16="http://schemas.microsoft.com/office/drawing/2014/main" id="{0FF66A63-4630-4037-97AA-08F060DE5595}"/>
              </a:ext>
            </a:extLst>
          </p:cNvPr>
          <p:cNvSpPr/>
          <p:nvPr/>
        </p:nvSpPr>
        <p:spPr>
          <a:xfrm>
            <a:off x="10619008" y="6526738"/>
            <a:ext cx="2553263" cy="1154166"/>
          </a:xfrm>
          <a:prstGeom prst="rect">
            <a:avLst/>
          </a:prstGeom>
          <a:noFill/>
        </p:spPr>
        <p:txBody>
          <a:bodyPr wrap="none" lIns="137160" tIns="68582" rIns="137160" bIns="68582">
            <a:spAutoFit/>
          </a:bodyPr>
          <a:lstStyle/>
          <a:p>
            <a:pPr defTabSz="1371600" hangingPunct="1">
              <a:defRPr/>
            </a:pPr>
            <a:r>
              <a:rPr lang="ar-SA" sz="6600" b="1" kern="120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الوقت</a:t>
            </a:r>
            <a:r>
              <a:rPr lang="ar-KW" sz="6600" b="1" kern="120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 : </a:t>
            </a:r>
            <a:endParaRPr lang="en-US" sz="6600" b="1" kern="1200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64" name="Rectangle 48">
            <a:extLst>
              <a:ext uri="{FF2B5EF4-FFF2-40B4-BE49-F238E27FC236}">
                <a16:creationId xmlns:a16="http://schemas.microsoft.com/office/drawing/2014/main" id="{EA1A3952-C7E7-4D6E-B1C5-D22E299AE2FD}"/>
              </a:ext>
            </a:extLst>
          </p:cNvPr>
          <p:cNvSpPr/>
          <p:nvPr/>
        </p:nvSpPr>
        <p:spPr>
          <a:xfrm>
            <a:off x="10630444" y="7921462"/>
            <a:ext cx="2598147" cy="1154166"/>
          </a:xfrm>
          <a:prstGeom prst="rect">
            <a:avLst/>
          </a:prstGeom>
          <a:noFill/>
        </p:spPr>
        <p:txBody>
          <a:bodyPr wrap="none" lIns="137160" tIns="68582" rIns="137160" bIns="68582">
            <a:spAutoFit/>
          </a:bodyPr>
          <a:lstStyle/>
          <a:p>
            <a:pPr defTabSz="1371600" hangingPunct="1">
              <a:defRPr/>
            </a:pPr>
            <a:r>
              <a:rPr lang="ar-BH" sz="6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الحصة</a:t>
            </a:r>
            <a:r>
              <a:rPr lang="ar-KW" sz="66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n-ea"/>
                <a:cs typeface="Times New Roman" panose="02020603050405020304" pitchFamily="18" charset="0"/>
                <a:sym typeface="Geeza Pro Regular"/>
              </a:rPr>
              <a:t> :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61" name="فقاعة التفكير: على شكل سحابة 60">
            <a:extLst>
              <a:ext uri="{FF2B5EF4-FFF2-40B4-BE49-F238E27FC236}">
                <a16:creationId xmlns:a16="http://schemas.microsoft.com/office/drawing/2014/main" id="{6F3199AD-F926-47B4-BD99-118886BC50C5}"/>
              </a:ext>
            </a:extLst>
          </p:cNvPr>
          <p:cNvSpPr/>
          <p:nvPr/>
        </p:nvSpPr>
        <p:spPr>
          <a:xfrm>
            <a:off x="3528066" y="57382"/>
            <a:ext cx="10228672" cy="2607016"/>
          </a:xfrm>
          <a:prstGeom prst="cloudCallout">
            <a:avLst/>
          </a:prstGeom>
          <a:solidFill>
            <a:srgbClr val="349294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defTabSz="1828892" hangingPunct="1">
              <a:defRPr/>
            </a:pPr>
            <a:r>
              <a:rPr lang="ar-KW" sz="4800" dirty="0">
                <a:solidFill>
                  <a:prstClr val="white"/>
                </a:solidFill>
                <a:latin typeface="Gill Sans MT" panose="020B0502020104020203"/>
                <a:ea typeface="+mn-ea"/>
                <a:cs typeface="Tahoma" panose="020B0604030504040204" pitchFamily="34" charset="0"/>
                <a:sym typeface="Calibri"/>
              </a:rPr>
              <a:t>الوحدة الثانية :</a:t>
            </a:r>
          </a:p>
          <a:p>
            <a:pPr defTabSz="1828892" hangingPunct="1">
              <a:defRPr/>
            </a:pPr>
            <a:r>
              <a:rPr lang="ar-KW" sz="4800" dirty="0">
                <a:solidFill>
                  <a:prstClr val="white"/>
                </a:solidFill>
                <a:latin typeface="Gill Sans MT" panose="020B0502020104020203"/>
                <a:ea typeface="+mn-ea"/>
                <a:cs typeface="Tahoma" panose="020B0604030504040204" pitchFamily="34" charset="0"/>
                <a:sym typeface="Calibri"/>
              </a:rPr>
              <a:t>إبداعات وابتكارات</a:t>
            </a:r>
          </a:p>
        </p:txBody>
      </p:sp>
    </p:spTree>
    <p:extLst>
      <p:ext uri="{BB962C8B-B14F-4D97-AF65-F5344CB8AC3E}">
        <p14:creationId xmlns:p14="http://schemas.microsoft.com/office/powerpoint/2010/main" val="1689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"/>
    </mc:Choice>
    <mc:Fallback xmlns="">
      <p:transition spd="slow" advTm="1886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3E3FD"/>
            </a:gs>
            <a:gs pos="100000">
              <a:srgbClr val="FEE4A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مستدير الزوايا"/>
          <p:cNvSpPr/>
          <p:nvPr/>
        </p:nvSpPr>
        <p:spPr>
          <a:xfrm>
            <a:off x="272910" y="359895"/>
            <a:ext cx="23620094" cy="12996210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38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474" y="3237470"/>
            <a:ext cx="8915446" cy="987700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9" name="فيلم" descr="في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977" y="-2817916"/>
            <a:ext cx="15656032" cy="10437355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40" name="فيلم" descr="في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62850" y="-2817916"/>
            <a:ext cx="15656031" cy="10437355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1D158EC-B633-4EF9-B22F-F68FFBAF4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946" b="16629"/>
          <a:stretch/>
        </p:blipFill>
        <p:spPr>
          <a:xfrm>
            <a:off x="7636476" y="5313405"/>
            <a:ext cx="15029936" cy="78010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88AEEDC-76C5-43FA-B65C-1FFCC9834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3" t="13541" r="4532" b="48012"/>
          <a:stretch/>
        </p:blipFill>
        <p:spPr>
          <a:xfrm>
            <a:off x="7636476" y="790832"/>
            <a:ext cx="15029936" cy="4280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FCDD"/>
            </a:gs>
            <a:gs pos="100000">
              <a:srgbClr val="CDE8B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مستدير الزوايا"/>
          <p:cNvSpPr/>
          <p:nvPr/>
        </p:nvSpPr>
        <p:spPr>
          <a:xfrm>
            <a:off x="490996" y="359895"/>
            <a:ext cx="23402008" cy="12996210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43" name="فيلم" descr="فيلم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48" y="-997816"/>
            <a:ext cx="19958964" cy="5987690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44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015" y="2625714"/>
            <a:ext cx="10481443" cy="104814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4CBAA1-2677-433F-AB70-A04353C70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97" t="13352" r="12412" b="7481"/>
          <a:stretch/>
        </p:blipFill>
        <p:spPr>
          <a:xfrm>
            <a:off x="9026770" y="4196862"/>
            <a:ext cx="14583508" cy="8651630"/>
          </a:xfrm>
          <a:prstGeom prst="rect">
            <a:avLst/>
          </a:prstGeom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55ABED60-BBE1-45E8-8486-E1B58076B1AB}"/>
              </a:ext>
            </a:extLst>
          </p:cNvPr>
          <p:cNvCxnSpPr/>
          <p:nvPr/>
        </p:nvCxnSpPr>
        <p:spPr>
          <a:xfrm flipH="1">
            <a:off x="13411200" y="9073662"/>
            <a:ext cx="3657600" cy="3001107"/>
          </a:xfrm>
          <a:prstGeom prst="straightConnector1">
            <a:avLst/>
          </a:prstGeom>
          <a:noFill/>
          <a:ln w="2540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16D7167E-BAAB-4205-BDA2-91CAE14F8044}"/>
              </a:ext>
            </a:extLst>
          </p:cNvPr>
          <p:cNvCxnSpPr/>
          <p:nvPr/>
        </p:nvCxnSpPr>
        <p:spPr>
          <a:xfrm flipH="1" flipV="1">
            <a:off x="14606954" y="8698523"/>
            <a:ext cx="2813538" cy="1664677"/>
          </a:xfrm>
          <a:prstGeom prst="straightConnector1">
            <a:avLst/>
          </a:prstGeom>
          <a:noFill/>
          <a:ln w="2540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BEF5B7A2-12A4-4CD7-8BDF-981C5F333435}"/>
              </a:ext>
            </a:extLst>
          </p:cNvPr>
          <p:cNvCxnSpPr/>
          <p:nvPr/>
        </p:nvCxnSpPr>
        <p:spPr>
          <a:xfrm flipH="1" flipV="1">
            <a:off x="14302154" y="10058400"/>
            <a:ext cx="3329354" cy="1781908"/>
          </a:xfrm>
          <a:prstGeom prst="straightConnector1">
            <a:avLst/>
          </a:prstGeom>
          <a:noFill/>
          <a:ln w="2540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994"/>
            </a:gs>
            <a:gs pos="100000">
              <a:srgbClr val="FFD9A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مستطيل مستدير الزوايا"/>
          <p:cNvSpPr/>
          <p:nvPr/>
        </p:nvSpPr>
        <p:spPr>
          <a:xfrm>
            <a:off x="257333" y="359895"/>
            <a:ext cx="23635671" cy="12996210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47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88" y="2815228"/>
            <a:ext cx="10279756" cy="1027975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8" name="فيلم" descr="في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9" y="-10775880"/>
            <a:ext cx="24056082" cy="24056082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831C638D-F1E5-4B77-8732-37C0047F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708" y="4032739"/>
            <a:ext cx="6330461" cy="84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وجة مزدوجة 5">
            <a:extLst>
              <a:ext uri="{FF2B5EF4-FFF2-40B4-BE49-F238E27FC236}">
                <a16:creationId xmlns:a16="http://schemas.microsoft.com/office/drawing/2014/main" id="{37EB0C71-8915-4ED2-B3C5-3731A4EDE7BC}"/>
              </a:ext>
            </a:extLst>
          </p:cNvPr>
          <p:cNvSpPr/>
          <p:nvPr/>
        </p:nvSpPr>
        <p:spPr>
          <a:xfrm>
            <a:off x="8238883" y="4762677"/>
            <a:ext cx="8487508" cy="7385537"/>
          </a:xfrm>
          <a:prstGeom prst="doubleWave">
            <a:avLst>
              <a:gd name="adj1" fmla="val 6250"/>
              <a:gd name="adj2" fmla="val 1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القراءة 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3E3FD"/>
            </a:gs>
            <a:gs pos="100000">
              <a:srgbClr val="CDE8B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مستطيل مستدير الزوايا"/>
          <p:cNvSpPr/>
          <p:nvPr/>
        </p:nvSpPr>
        <p:spPr>
          <a:xfrm>
            <a:off x="490996" y="359895"/>
            <a:ext cx="23402008" cy="12996210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51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519" y="2020653"/>
            <a:ext cx="11187348" cy="1118734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2" name="فيلم" descr="في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11181">
            <a:off x="1314459" y="-7158874"/>
            <a:ext cx="22856012" cy="11237539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2" descr="https://instagram.fist1-2.fna.fbcdn.net/vp/e376367295bbaecfd211d2958b5bb845/5D21FF1F/t51.2885-15/e35/47691933_748950235483793_2753546888387927428_n.jpg?_nc_ht=instagram.fist1-2.fna.fbcdn.net&amp;se=7&amp;ig_cache_key=MTk1NTQ3NDg4NDkwNzEwNjI0OA%3D%3D.2">
            <a:extLst>
              <a:ext uri="{FF2B5EF4-FFF2-40B4-BE49-F238E27FC236}">
                <a16:creationId xmlns:a16="http://schemas.microsoft.com/office/drawing/2014/main" id="{6AF52455-0535-4331-AE1D-51200759D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0" t="31130" r="25053"/>
          <a:stretch/>
        </p:blipFill>
        <p:spPr bwMode="auto">
          <a:xfrm rot="18663599">
            <a:off x="10659207" y="3462574"/>
            <a:ext cx="9441278" cy="90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hecker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4680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8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3|1.2|1.1|4.5|2.5|1.2|1|0.1|1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1_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2_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2.xml><?xml version="1.0" encoding="utf-8"?>
<a:theme xmlns:a="http://schemas.openxmlformats.org/drawingml/2006/main" name="3_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0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Contents Slide Master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ontents Slide Master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349</Words>
  <Application>Microsoft Office PowerPoint</Application>
  <PresentationFormat>مخصص</PresentationFormat>
  <Paragraphs>103</Paragraphs>
  <Slides>32</Slides>
  <Notes>1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24</vt:i4>
      </vt:variant>
      <vt:variant>
        <vt:lpstr>نسق</vt:lpstr>
      </vt:variant>
      <vt:variant>
        <vt:i4>19</vt:i4>
      </vt:variant>
      <vt:variant>
        <vt:lpstr>عناوين الشرائح</vt:lpstr>
      </vt:variant>
      <vt:variant>
        <vt:i4>32</vt:i4>
      </vt:variant>
    </vt:vector>
  </HeadingPairs>
  <TitlesOfParts>
    <vt:vector size="75" baseType="lpstr">
      <vt:lpstr>(AH) Manal Black</vt:lpstr>
      <vt:lpstr>Abdoullah( Afaaq)</vt:lpstr>
      <vt:lpstr>AGA Arabesque</vt:lpstr>
      <vt:lpstr>Aldhabi</vt:lpstr>
      <vt:lpstr>Arabic Typesetting</vt:lpstr>
      <vt:lpstr>Arial</vt:lpstr>
      <vt:lpstr>Calibri</vt:lpstr>
      <vt:lpstr>Calibri Light</vt:lpstr>
      <vt:lpstr>Century Gothic</vt:lpstr>
      <vt:lpstr>Dubai</vt:lpstr>
      <vt:lpstr>Geeza Pro Regular</vt:lpstr>
      <vt:lpstr>Gill Sans MT</vt:lpstr>
      <vt:lpstr>Helvetica Neue</vt:lpstr>
      <vt:lpstr>Helvetica Neue Medium</vt:lpstr>
      <vt:lpstr>Microsoft Sans Serif</vt:lpstr>
      <vt:lpstr>Old Antic Decorative</vt:lpstr>
      <vt:lpstr>Proxima Nova</vt:lpstr>
      <vt:lpstr>Proxima Nova Extrabold</vt:lpstr>
      <vt:lpstr>Proxima Nova Medium</vt:lpstr>
      <vt:lpstr>Sultan bold</vt:lpstr>
      <vt:lpstr>Tahoma</vt:lpstr>
      <vt:lpstr>Times New Roman</vt:lpstr>
      <vt:lpstr>Twinkl SemiBold</vt:lpstr>
      <vt:lpstr>Wingdings 3</vt:lpstr>
      <vt:lpstr>25_BoldColor_ISO</vt:lpstr>
      <vt:lpstr>21_BasicWhite</vt:lpstr>
      <vt:lpstr>نسق Office</vt:lpstr>
      <vt:lpstr>5_نسق Office</vt:lpstr>
      <vt:lpstr>1_Office Theme</vt:lpstr>
      <vt:lpstr>7_Office Theme</vt:lpstr>
      <vt:lpstr>ربطة</vt:lpstr>
      <vt:lpstr>Contents Slide Master</vt:lpstr>
      <vt:lpstr>1_Contents Slide Master</vt:lpstr>
      <vt:lpstr>1_ربطة</vt:lpstr>
      <vt:lpstr>2_ربطة</vt:lpstr>
      <vt:lpstr>3_ربطة</vt:lpstr>
      <vt:lpstr>Office Theme</vt:lpstr>
      <vt:lpstr>2_Office Theme</vt:lpstr>
      <vt:lpstr>4_Office Theme</vt:lpstr>
      <vt:lpstr>3_Office Theme</vt:lpstr>
      <vt:lpstr>5_Office Theme</vt:lpstr>
      <vt:lpstr>6_Office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SAMSUNG</cp:lastModifiedBy>
  <cp:revision>75</cp:revision>
  <dcterms:modified xsi:type="dcterms:W3CDTF">2023-06-12T05:27:28Z</dcterms:modified>
</cp:coreProperties>
</file>