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  <p:sldMasterId id="2147483846" r:id="rId2"/>
    <p:sldMasterId id="2147483921" r:id="rId3"/>
    <p:sldMasterId id="2147484016" r:id="rId4"/>
    <p:sldMasterId id="2147484216" r:id="rId5"/>
    <p:sldMasterId id="2147484232" r:id="rId6"/>
    <p:sldMasterId id="2147484542" r:id="rId7"/>
    <p:sldMasterId id="2147484564" r:id="rId8"/>
  </p:sldMasterIdLst>
  <p:notesMasterIdLst>
    <p:notesMasterId r:id="rId31"/>
  </p:notesMasterIdLst>
  <p:sldIdLst>
    <p:sldId id="308" r:id="rId9"/>
    <p:sldId id="305" r:id="rId10"/>
    <p:sldId id="309" r:id="rId11"/>
    <p:sldId id="1807" r:id="rId12"/>
    <p:sldId id="1285" r:id="rId13"/>
    <p:sldId id="1052" r:id="rId14"/>
    <p:sldId id="260" r:id="rId15"/>
    <p:sldId id="1808" r:id="rId16"/>
    <p:sldId id="421" r:id="rId17"/>
    <p:sldId id="257" r:id="rId18"/>
    <p:sldId id="1806" r:id="rId19"/>
    <p:sldId id="259" r:id="rId20"/>
    <p:sldId id="282" r:id="rId21"/>
    <p:sldId id="284" r:id="rId22"/>
    <p:sldId id="1795" r:id="rId23"/>
    <p:sldId id="288" r:id="rId24"/>
    <p:sldId id="1804" r:id="rId25"/>
    <p:sldId id="280" r:id="rId26"/>
    <p:sldId id="281" r:id="rId27"/>
    <p:sldId id="261" r:id="rId28"/>
    <p:sldId id="285" r:id="rId29"/>
    <p:sldId id="265" r:id="rId30"/>
  </p:sldIdLst>
  <p:sldSz cx="12192000" cy="6858000"/>
  <p:notesSz cx="6889750" cy="960755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4192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/>
            </a:lvl1pPr>
          </a:lstStyle>
          <a:p>
            <a:fld id="{5504D1EB-21DB-4E47-982C-09E30DE86586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561975" y="1200150"/>
            <a:ext cx="5765800" cy="3243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975" y="4623634"/>
            <a:ext cx="5511800" cy="3782973"/>
          </a:xfrm>
          <a:prstGeom prst="rect">
            <a:avLst/>
          </a:prstGeom>
        </p:spPr>
        <p:txBody>
          <a:bodyPr vert="horz" lIns="94631" tIns="47316" rIns="94631" bIns="47316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4192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6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/>
            </a:lvl1pPr>
          </a:lstStyle>
          <a:p>
            <a:fld id="{BEA27F43-9665-434C-A35C-AF81396C175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2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9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8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635004"/>
            <a:ext cx="4889500" cy="294113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3530289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6405"/>
            <a:ext cx="195566" cy="1935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23398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66761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17574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124254"/>
            <a:ext cx="4889500" cy="4128316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2"/>
            <a:ext cx="4889500" cy="717551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71912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52" y="2266952"/>
            <a:ext cx="10985503" cy="2324101"/>
          </a:xfrm>
          <a:prstGeom prst="rect">
            <a:avLst/>
          </a:prstGeom>
        </p:spPr>
        <p:txBody>
          <a:bodyPr anchor="ctr"/>
          <a:lstStyle>
            <a:lvl1pPr>
              <a:defRPr sz="3809" b="0" spc="-7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6405"/>
            <a:ext cx="195566" cy="1935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079740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4299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2"/>
            <a:ext cx="10985500" cy="717551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1pPr>
            <a:lvl2pPr marL="0" indent="150127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2pPr>
            <a:lvl3pPr marL="0" indent="300254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3pPr>
            <a:lvl4pPr marL="0" indent="450381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4pPr>
            <a:lvl5pPr marL="0" indent="600508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02918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460423"/>
            <a:ext cx="10985500" cy="19371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150127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300254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450381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600508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08159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537966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1pPr>
            <a:lvl2pPr marL="0" indent="150127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2pPr>
            <a:lvl3pPr marL="0" indent="300254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3pPr>
            <a:lvl4pPr marL="0" indent="450381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4pPr>
            <a:lvl5pPr marL="0" indent="600508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413109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013156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7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62931">
              <a:lnSpc>
                <a:spcPct val="100000"/>
              </a:lnSpc>
              <a:spcBef>
                <a:spcPts val="0"/>
              </a:spcBef>
              <a:buSzTx/>
              <a:buNone/>
              <a:defRPr sz="1147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1" y="2469933"/>
            <a:ext cx="10438078" cy="1918141"/>
          </a:xfrm>
          <a:prstGeom prst="rect">
            <a:avLst/>
          </a:prstGeom>
        </p:spPr>
        <p:txBody>
          <a:bodyPr/>
          <a:lstStyle>
            <a:lvl1pPr marL="0" marR="209797" indent="55501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209797" indent="205628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209797" indent="355755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209797" indent="505882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209797" indent="656009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55345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29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1" y="508001"/>
            <a:ext cx="3719550" cy="29748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4" y="1989142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51" y="247652"/>
            <a:ext cx="8305801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5653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111905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382970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394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576"/>
            </a:lvl1pPr>
            <a:lvl2pPr marL="300254" indent="0" algn="ctr">
              <a:buNone/>
              <a:defRPr sz="1313"/>
            </a:lvl2pPr>
            <a:lvl3pPr marL="600508" indent="0" algn="ctr">
              <a:buNone/>
              <a:defRPr sz="1182"/>
            </a:lvl3pPr>
            <a:lvl4pPr marL="900762" indent="0" algn="ctr">
              <a:buNone/>
              <a:defRPr sz="1051"/>
            </a:lvl4pPr>
            <a:lvl5pPr marL="1201016" indent="0" algn="ctr">
              <a:buNone/>
              <a:defRPr sz="1051"/>
            </a:lvl5pPr>
            <a:lvl6pPr marL="1501270" indent="0" algn="ctr">
              <a:buNone/>
              <a:defRPr sz="1051"/>
            </a:lvl6pPr>
            <a:lvl7pPr marL="1801524" indent="0" algn="ctr">
              <a:buNone/>
              <a:defRPr sz="1051"/>
            </a:lvl7pPr>
            <a:lvl8pPr marL="2101777" indent="0" algn="ctr">
              <a:buNone/>
              <a:defRPr sz="1051"/>
            </a:lvl8pPr>
            <a:lvl9pPr marL="2402033" indent="0" algn="ctr">
              <a:buNone/>
              <a:defRPr sz="1051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755351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79231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3" y="1709741"/>
            <a:ext cx="10515600" cy="2852736"/>
          </a:xfrm>
        </p:spPr>
        <p:txBody>
          <a:bodyPr anchor="b"/>
          <a:lstStyle>
            <a:lvl1pPr>
              <a:defRPr sz="394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3" y="4589467"/>
            <a:ext cx="10515600" cy="1500187"/>
          </a:xfrm>
        </p:spPr>
        <p:txBody>
          <a:bodyPr/>
          <a:lstStyle>
            <a:lvl1pPr marL="0" indent="0">
              <a:buNone/>
              <a:defRPr sz="1576">
                <a:solidFill>
                  <a:schemeClr val="tx1">
                    <a:tint val="75000"/>
                  </a:schemeClr>
                </a:solidFill>
              </a:defRPr>
            </a:lvl1pPr>
            <a:lvl2pPr marL="300254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2pPr>
            <a:lvl3pPr marL="600508" indent="0">
              <a:buNone/>
              <a:defRPr sz="1182">
                <a:solidFill>
                  <a:schemeClr val="tx1">
                    <a:tint val="75000"/>
                  </a:schemeClr>
                </a:solidFill>
              </a:defRPr>
            </a:lvl3pPr>
            <a:lvl4pPr marL="90076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20101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50127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180152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10177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40203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136640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348887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3"/>
          </a:xfrm>
        </p:spPr>
        <p:txBody>
          <a:bodyPr anchor="b"/>
          <a:lstStyle>
            <a:lvl1pPr marL="0" indent="0">
              <a:buNone/>
              <a:defRPr sz="1576" b="1"/>
            </a:lvl1pPr>
            <a:lvl2pPr marL="300254" indent="0">
              <a:buNone/>
              <a:defRPr sz="1313" b="1"/>
            </a:lvl2pPr>
            <a:lvl3pPr marL="600508" indent="0">
              <a:buNone/>
              <a:defRPr sz="1182" b="1"/>
            </a:lvl3pPr>
            <a:lvl4pPr marL="900762" indent="0">
              <a:buNone/>
              <a:defRPr sz="1051" b="1"/>
            </a:lvl4pPr>
            <a:lvl5pPr marL="1201016" indent="0">
              <a:buNone/>
              <a:defRPr sz="1051" b="1"/>
            </a:lvl5pPr>
            <a:lvl6pPr marL="1501270" indent="0">
              <a:buNone/>
              <a:defRPr sz="1051" b="1"/>
            </a:lvl6pPr>
            <a:lvl7pPr marL="1801524" indent="0">
              <a:buNone/>
              <a:defRPr sz="1051" b="1"/>
            </a:lvl7pPr>
            <a:lvl8pPr marL="2101777" indent="0">
              <a:buNone/>
              <a:defRPr sz="1051" b="1"/>
            </a:lvl8pPr>
            <a:lvl9pPr marL="2402033" indent="0">
              <a:buNone/>
              <a:defRPr sz="1051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3"/>
          </a:xfrm>
        </p:spPr>
        <p:txBody>
          <a:bodyPr anchor="b"/>
          <a:lstStyle>
            <a:lvl1pPr marL="0" indent="0">
              <a:buNone/>
              <a:defRPr sz="1576" b="1"/>
            </a:lvl1pPr>
            <a:lvl2pPr marL="300254" indent="0">
              <a:buNone/>
              <a:defRPr sz="1313" b="1"/>
            </a:lvl2pPr>
            <a:lvl3pPr marL="600508" indent="0">
              <a:buNone/>
              <a:defRPr sz="1182" b="1"/>
            </a:lvl3pPr>
            <a:lvl4pPr marL="900762" indent="0">
              <a:buNone/>
              <a:defRPr sz="1051" b="1"/>
            </a:lvl4pPr>
            <a:lvl5pPr marL="1201016" indent="0">
              <a:buNone/>
              <a:defRPr sz="1051" b="1"/>
            </a:lvl5pPr>
            <a:lvl6pPr marL="1501270" indent="0">
              <a:buNone/>
              <a:defRPr sz="1051" b="1"/>
            </a:lvl6pPr>
            <a:lvl7pPr marL="1801524" indent="0">
              <a:buNone/>
              <a:defRPr sz="1051" b="1"/>
            </a:lvl7pPr>
            <a:lvl8pPr marL="2101777" indent="0">
              <a:buNone/>
              <a:defRPr sz="1051" b="1"/>
            </a:lvl8pPr>
            <a:lvl9pPr marL="2402033" indent="0">
              <a:buNone/>
              <a:defRPr sz="1051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123951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667181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3249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728551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8" cy="1600200"/>
          </a:xfrm>
        </p:spPr>
        <p:txBody>
          <a:bodyPr anchor="b"/>
          <a:lstStyle>
            <a:lvl1pPr>
              <a:defRPr sz="2102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6"/>
          </a:xfrm>
        </p:spPr>
        <p:txBody>
          <a:bodyPr/>
          <a:lstStyle>
            <a:lvl1pPr>
              <a:defRPr sz="2102"/>
            </a:lvl1pPr>
            <a:lvl2pPr>
              <a:defRPr sz="1838"/>
            </a:lvl2pPr>
            <a:lvl3pPr>
              <a:defRPr sz="1576"/>
            </a:lvl3pPr>
            <a:lvl4pPr>
              <a:defRPr sz="1313"/>
            </a:lvl4pPr>
            <a:lvl5pPr>
              <a:defRPr sz="1313"/>
            </a:lvl5pPr>
            <a:lvl6pPr>
              <a:defRPr sz="1313"/>
            </a:lvl6pPr>
            <a:lvl7pPr>
              <a:defRPr sz="1313"/>
            </a:lvl7pPr>
            <a:lvl8pPr>
              <a:defRPr sz="1313"/>
            </a:lvl8pPr>
            <a:lvl9pPr>
              <a:defRPr sz="1313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8" cy="3811589"/>
          </a:xfrm>
        </p:spPr>
        <p:txBody>
          <a:bodyPr/>
          <a:lstStyle>
            <a:lvl1pPr marL="0" indent="0">
              <a:buNone/>
              <a:defRPr sz="1051"/>
            </a:lvl1pPr>
            <a:lvl2pPr marL="300254" indent="0">
              <a:buNone/>
              <a:defRPr sz="920"/>
            </a:lvl2pPr>
            <a:lvl3pPr marL="600508" indent="0">
              <a:buNone/>
              <a:defRPr sz="788"/>
            </a:lvl3pPr>
            <a:lvl4pPr marL="900762" indent="0">
              <a:buNone/>
              <a:defRPr sz="656"/>
            </a:lvl4pPr>
            <a:lvl5pPr marL="1201016" indent="0">
              <a:buNone/>
              <a:defRPr sz="656"/>
            </a:lvl5pPr>
            <a:lvl6pPr marL="1501270" indent="0">
              <a:buNone/>
              <a:defRPr sz="656"/>
            </a:lvl6pPr>
            <a:lvl7pPr marL="1801524" indent="0">
              <a:buNone/>
              <a:defRPr sz="656"/>
            </a:lvl7pPr>
            <a:lvl8pPr marL="2101777" indent="0">
              <a:buNone/>
              <a:defRPr sz="656"/>
            </a:lvl8pPr>
            <a:lvl9pPr marL="2402033" indent="0">
              <a:buNone/>
              <a:defRPr sz="656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076294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8" cy="1600200"/>
          </a:xfrm>
        </p:spPr>
        <p:txBody>
          <a:bodyPr anchor="b"/>
          <a:lstStyle>
            <a:lvl1pPr>
              <a:defRPr sz="2102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6"/>
          </a:xfrm>
        </p:spPr>
        <p:txBody>
          <a:bodyPr/>
          <a:lstStyle>
            <a:lvl1pPr marL="0" indent="0">
              <a:buNone/>
              <a:defRPr sz="2102"/>
            </a:lvl1pPr>
            <a:lvl2pPr marL="300254" indent="0">
              <a:buNone/>
              <a:defRPr sz="1838"/>
            </a:lvl2pPr>
            <a:lvl3pPr marL="600508" indent="0">
              <a:buNone/>
              <a:defRPr sz="1576"/>
            </a:lvl3pPr>
            <a:lvl4pPr marL="900762" indent="0">
              <a:buNone/>
              <a:defRPr sz="1313"/>
            </a:lvl4pPr>
            <a:lvl5pPr marL="1201016" indent="0">
              <a:buNone/>
              <a:defRPr sz="1313"/>
            </a:lvl5pPr>
            <a:lvl6pPr marL="1501270" indent="0">
              <a:buNone/>
              <a:defRPr sz="1313"/>
            </a:lvl6pPr>
            <a:lvl7pPr marL="1801524" indent="0">
              <a:buNone/>
              <a:defRPr sz="1313"/>
            </a:lvl7pPr>
            <a:lvl8pPr marL="2101777" indent="0">
              <a:buNone/>
              <a:defRPr sz="1313"/>
            </a:lvl8pPr>
            <a:lvl9pPr marL="2402033" indent="0">
              <a:buNone/>
              <a:defRPr sz="1313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8" cy="3811589"/>
          </a:xfrm>
        </p:spPr>
        <p:txBody>
          <a:bodyPr/>
          <a:lstStyle>
            <a:lvl1pPr marL="0" indent="0">
              <a:buNone/>
              <a:defRPr sz="1051"/>
            </a:lvl1pPr>
            <a:lvl2pPr marL="300254" indent="0">
              <a:buNone/>
              <a:defRPr sz="920"/>
            </a:lvl2pPr>
            <a:lvl3pPr marL="600508" indent="0">
              <a:buNone/>
              <a:defRPr sz="788"/>
            </a:lvl3pPr>
            <a:lvl4pPr marL="900762" indent="0">
              <a:buNone/>
              <a:defRPr sz="656"/>
            </a:lvl4pPr>
            <a:lvl5pPr marL="1201016" indent="0">
              <a:buNone/>
              <a:defRPr sz="656"/>
            </a:lvl5pPr>
            <a:lvl6pPr marL="1501270" indent="0">
              <a:buNone/>
              <a:defRPr sz="656"/>
            </a:lvl6pPr>
            <a:lvl7pPr marL="1801524" indent="0">
              <a:buNone/>
              <a:defRPr sz="656"/>
            </a:lvl7pPr>
            <a:lvl8pPr marL="2101777" indent="0">
              <a:buNone/>
              <a:defRPr sz="656"/>
            </a:lvl8pPr>
            <a:lvl9pPr marL="2402033" indent="0">
              <a:buNone/>
              <a:defRPr sz="656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2286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222098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4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181020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1188-C24F-4D26-B717-E53FB6EC4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A5908-38BB-4D09-A63C-97DC93D54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02E1C-6217-4382-859D-19482EF1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C79DA-809C-4487-9252-C6CD375CD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D8C6D-9AC6-4DD6-B260-7BBD6616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486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E63E-80CC-4193-98BB-8E1810C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3C74C-F56A-4B68-B600-FD5D77340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BEA7E-0C7F-4C5A-8260-61C0F3F5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39983-7D64-4EB1-96DE-7A602FCD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FE806-E974-4447-9587-942BCA2A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38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0E2F-3B0A-46A9-8B67-38BD8702A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E525A-5942-4648-B5EA-48307277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66D54-485C-4E9C-9709-48B0F6A8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74AD1-A476-4746-A535-1519195A5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A42AC-500E-4A0B-8AE4-72936D7E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502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BDA0-7BA4-4FF1-A37B-4E4B02CC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8916B-7433-4340-B944-A81E09F17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42DB4-9A3E-45F5-BE48-DE8578040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CC030-A140-47B2-957E-4B52A6E6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DE64-79BA-4EFE-9CF8-1C71D9E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41D4D-5EB6-4D78-8555-9AF1CA1D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450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EB00-A513-4E29-BFD7-19F9D6587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7E8C8-6C05-44EE-AB48-3A3C601B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779CA-8AEF-466F-9ED1-BF1424390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89C7F-C98F-4D71-86E6-9CA283F89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6D74CF-4080-4354-9E32-C5ECF01B1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0B931E-CF52-4F93-BA87-D0FA8A31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9C427-8B1B-4A59-A513-5C791C05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28CF5-F612-4259-951C-AF58216E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950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D9F-EF91-4C00-958F-F8439E98C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0D7B6-E894-4FA7-9697-B614C4593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B25A0-B5B4-4CBD-B9C2-134E5CB9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DE4B5-B047-4106-B8BC-34A1341E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96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4CF8F-47E6-4228-ABB1-D79FED0B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145C26-8491-448B-8699-FE1E696F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6A2E3-A604-4BE5-9559-C5635921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885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1D6D-697A-4842-AF00-25A8F838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A8B70-E995-48BA-9C59-2EF7EDC55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D93DE-0076-4B75-801C-62827A63D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05520-C18A-4150-9B77-10E0BE0C5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B0816-4D5F-4FD4-B794-952DC2AC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8AB77-50A8-4A66-9E32-449190FF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62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0D5C-A560-421E-A0AE-6D5B3F0A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14A8D3-85DC-4171-B5E9-E0530F51BC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7CDDA-1B0C-4501-A0E5-C0BEDB32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24C8C-0202-4837-BC02-531636C7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D179-8576-475F-BA5A-89658A87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1DADF-7BCB-487D-BE69-22B9E38D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398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5E714-7461-47F6-8D77-63B1DD0AA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107DA-679B-41DE-9F03-B6478FC02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C19F5-C758-4BEF-8F64-D0BD7E47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76D90-DB37-4E57-911B-6C6B16985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24E51-C2D3-473C-AC59-B32790B8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992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3A308-EFC0-4B61-8C6C-85BE0B7CB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D0C29-64A0-42DB-9609-FBA51C384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F5055-6278-495C-8135-74F8C950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58EBC-BB85-4240-8599-51155D5E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11CD6-2F40-4340-887D-A03AE950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096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A31CC4-123E-47D9-93E4-2B380F631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8EDD758-6D14-4762-8C16-723BB11E3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CC3F04-9C3A-4D36-A6C8-12006F36C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D1113D-2F0A-416B-8BBA-42466EC9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7F6A9B-3041-400E-8C65-E32ACAC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264484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77A945-ED27-40BB-87F0-39940389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3DDFC5-96BD-4618-83D7-A2B844FE9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EA29EF-0456-498B-A01D-6369FF4F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9DC327-8C1C-4E58-9FB9-41ADBA0B2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38F6E6-49B3-4A9D-8E7A-DAEB5267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672907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74C652-71F2-4460-8DC1-9879D025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809AF6-D355-46FA-8FC0-68BD5FE43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504179-BA5E-4FB1-9D2C-7C1013E8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4DA69B-01B2-4FB0-B6A1-1014B3C8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137538-4991-47AE-85A9-FC92A10B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333275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090A95-0179-40FC-9A76-87C01081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E63B3C-123A-4615-8F9B-49149B7F3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0F2C5A9-2B27-4022-B11D-EC45716D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0EEC847-44FE-431C-9F25-D1D1F335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2A7BCF6-7A38-41A6-9D9C-FE9FF6EB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89D55C-A269-48E8-B55A-9D9BA999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768694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1ED2C-DE3B-4F1B-BE44-C97E0E4D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3C7C7BA-10AD-4B9C-8463-D83AA726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2FD0C2-BADE-4581-9765-0CE758DE3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0A8E71-FA4F-4A13-8E28-D93B2C78E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B123E5C-F816-4FDB-B1E8-785BDBF9E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50A2B79-C084-4642-B2B1-5F8C417C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DDA154C-D3B1-4B57-82EB-41A9E658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8A06DF9-371F-4991-AD59-D515916F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8135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1266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35FEE3-73F2-47A4-AA6D-F013F12A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C25C6F8-C7FD-492E-B547-8C47C295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E3478AA-C199-41A6-A312-A7EC5B81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61F582-CB5F-4553-99DD-6C1B49B0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37141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5D171E-BA19-4F35-901B-2CC49620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640BEE5-58ED-452C-ADD9-47B9C190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B33F0F3-E4F9-4D58-9BF2-A41E7E91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182269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C035C1-761F-4FB4-AE9E-F9170FE0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806A48-375F-45C8-B21B-18EB15D6A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23B874F-3D65-44D8-B2BA-BE94A091C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779572-6315-483E-BEE4-CD2CBB40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D553B71-45B7-4A93-B138-33428CEE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8BC1671-ED98-4A08-BA6B-AFDA00DE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581252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E07544-27A1-4DFF-A25D-16104B02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22AC101-82C8-4267-B5DC-D2E6756C4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D8A64FA-48BD-4340-9EB2-314601C1C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73035C8-B4BE-4768-979E-F2873F38D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FDCB37-90BE-4A78-AED0-4F8D3626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104AC7-5762-46FA-9694-B05D4F0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665778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FA0C49-0514-47E0-BD79-D32D07C0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1400BC0-DF90-4CE0-B051-D55BB072D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785B99-FC08-43B1-B036-54E773AC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08249A-C9D4-428D-8E54-F5D067A4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F09FCE-F0EE-4AFF-B46C-1B753EC9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888433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DE34862-8CEA-4BD5-8354-0E6A0ED6C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00A137-AAE3-424F-945F-01A09E8A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CD9117-A188-4628-A999-8CE73515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F18C2F-FD9F-4E6B-85C7-746B5D26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A926F3-B34C-4353-857A-7C185C48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61308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">
  <p:cSld name="Layout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3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36" name="Google Shape;136;p3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28846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56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9486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7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7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7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6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8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1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2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57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0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4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23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3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0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6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1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64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37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7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2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38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06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29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08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8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64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6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42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62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103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0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194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7901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333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9593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346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166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6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2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7936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2189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24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0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32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02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5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9719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6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9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646092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4" indent="0" algn="ctr">
              <a:buNone/>
              <a:defRPr sz="1125"/>
            </a:lvl2pPr>
            <a:lvl3pPr marL="514348" indent="0" algn="ctr">
              <a:buNone/>
              <a:defRPr sz="1012"/>
            </a:lvl3pPr>
            <a:lvl4pPr marL="771521" indent="0" algn="ctr">
              <a:buNone/>
              <a:defRPr sz="900"/>
            </a:lvl4pPr>
            <a:lvl5pPr marL="1028696" indent="0" algn="ctr">
              <a:buNone/>
              <a:defRPr sz="900"/>
            </a:lvl5pPr>
            <a:lvl6pPr marL="1285869" indent="0" algn="ctr">
              <a:buNone/>
              <a:defRPr sz="900"/>
            </a:lvl6pPr>
            <a:lvl7pPr marL="1543044" indent="0" algn="ctr">
              <a:buNone/>
              <a:defRPr sz="900"/>
            </a:lvl7pPr>
            <a:lvl8pPr marL="1800217" indent="0" algn="ctr">
              <a:buNone/>
              <a:defRPr sz="900"/>
            </a:lvl8pPr>
            <a:lvl9pPr marL="2057391" indent="0" algn="ctr">
              <a:buNone/>
              <a:defRPr sz="9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4906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132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8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5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085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33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2" b="1"/>
            </a:lvl3pPr>
            <a:lvl4pPr marL="771521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4" indent="0">
              <a:buNone/>
              <a:defRPr sz="900" b="1"/>
            </a:lvl7pPr>
            <a:lvl8pPr marL="1800217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2" b="1"/>
            </a:lvl3pPr>
            <a:lvl4pPr marL="771521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4" indent="0">
              <a:buNone/>
              <a:defRPr sz="900" b="1"/>
            </a:lvl7pPr>
            <a:lvl8pPr marL="1800217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664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300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51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7"/>
            </a:lvl2pPr>
            <a:lvl3pPr marL="514348" indent="0">
              <a:buNone/>
              <a:defRPr sz="675"/>
            </a:lvl3pPr>
            <a:lvl4pPr marL="771521" indent="0">
              <a:buNone/>
              <a:defRPr sz="562"/>
            </a:lvl4pPr>
            <a:lvl5pPr marL="1028696" indent="0">
              <a:buNone/>
              <a:defRPr sz="562"/>
            </a:lvl5pPr>
            <a:lvl6pPr marL="1285869" indent="0">
              <a:buNone/>
              <a:defRPr sz="562"/>
            </a:lvl6pPr>
            <a:lvl7pPr marL="1543044" indent="0">
              <a:buNone/>
              <a:defRPr sz="562"/>
            </a:lvl7pPr>
            <a:lvl8pPr marL="1800217" indent="0">
              <a:buNone/>
              <a:defRPr sz="562"/>
            </a:lvl8pPr>
            <a:lvl9pPr marL="2057391" indent="0">
              <a:buNone/>
              <a:defRPr sz="562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451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4" indent="0">
              <a:buNone/>
              <a:defRPr sz="1575"/>
            </a:lvl2pPr>
            <a:lvl3pPr marL="514348" indent="0">
              <a:buNone/>
              <a:defRPr sz="1350"/>
            </a:lvl3pPr>
            <a:lvl4pPr marL="771521" indent="0">
              <a:buNone/>
              <a:defRPr sz="1125"/>
            </a:lvl4pPr>
            <a:lvl5pPr marL="1028696" indent="0">
              <a:buNone/>
              <a:defRPr sz="1125"/>
            </a:lvl5pPr>
            <a:lvl6pPr marL="1285869" indent="0">
              <a:buNone/>
              <a:defRPr sz="1125"/>
            </a:lvl6pPr>
            <a:lvl7pPr marL="1543044" indent="0">
              <a:buNone/>
              <a:defRPr sz="1125"/>
            </a:lvl7pPr>
            <a:lvl8pPr marL="1800217" indent="0">
              <a:buNone/>
              <a:defRPr sz="1125"/>
            </a:lvl8pPr>
            <a:lvl9pPr marL="2057391" indent="0">
              <a:buNone/>
              <a:defRPr sz="1125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7"/>
            </a:lvl2pPr>
            <a:lvl3pPr marL="514348" indent="0">
              <a:buNone/>
              <a:defRPr sz="675"/>
            </a:lvl3pPr>
            <a:lvl4pPr marL="771521" indent="0">
              <a:buNone/>
              <a:defRPr sz="562"/>
            </a:lvl4pPr>
            <a:lvl5pPr marL="1028696" indent="0">
              <a:buNone/>
              <a:defRPr sz="562"/>
            </a:lvl5pPr>
            <a:lvl6pPr marL="1285869" indent="0">
              <a:buNone/>
              <a:defRPr sz="562"/>
            </a:lvl6pPr>
            <a:lvl7pPr marL="1543044" indent="0">
              <a:buNone/>
              <a:defRPr sz="562"/>
            </a:lvl7pPr>
            <a:lvl8pPr marL="1800217" indent="0">
              <a:buNone/>
              <a:defRPr sz="562"/>
            </a:lvl8pPr>
            <a:lvl9pPr marL="2057391" indent="0">
              <a:buNone/>
              <a:defRPr sz="562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0007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371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976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8866" y="6500814"/>
            <a:ext cx="266177" cy="267891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</p:spPr>
        <p:txBody>
          <a:bodyPr/>
          <a:lstStyle>
            <a:lvl1pPr>
              <a:defRPr b="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2534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49377">
              <a:lnSpc>
                <a:spcPct val="100000"/>
              </a:lnSpc>
              <a:spcBef>
                <a:spcPts val="0"/>
              </a:spcBef>
              <a:buSzTx/>
              <a:buNone/>
              <a:defRPr sz="1088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2" y="1287499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3809" spc="-7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6" y="3611599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70317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47" y="-647699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5" y="3562352"/>
            <a:ext cx="10985500" cy="2324101"/>
          </a:xfrm>
          <a:prstGeom prst="rect">
            <a:avLst/>
          </a:prstGeom>
        </p:spPr>
        <p:txBody>
          <a:bodyPr anchor="b"/>
          <a:lstStyle>
            <a:lvl1pPr>
              <a:defRPr sz="3809" spc="-76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7" y="553069"/>
            <a:ext cx="10984310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49377">
              <a:lnSpc>
                <a:spcPct val="100000"/>
              </a:lnSpc>
              <a:spcBef>
                <a:spcPts val="0"/>
              </a:spcBef>
              <a:buSzTx/>
              <a:buNone/>
              <a:defRPr sz="1088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5804956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8757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6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  <p:sldLayoutId id="2147483961" r:id="rId40"/>
    <p:sldLayoutId id="2147483962" r:id="rId41"/>
    <p:sldLayoutId id="2147483963" r:id="rId42"/>
    <p:sldLayoutId id="2147483964" r:id="rId43"/>
    <p:sldLayoutId id="2147483965" r:id="rId44"/>
    <p:sldLayoutId id="2147483966" r:id="rId45"/>
    <p:sldLayoutId id="2147483967" r:id="rId46"/>
    <p:sldLayoutId id="2147483968" r:id="rId47"/>
    <p:sldLayoutId id="2147483969" r:id="rId48"/>
    <p:sldLayoutId id="2147483970" r:id="rId49"/>
    <p:sldLayoutId id="2147483971" r:id="rId50"/>
    <p:sldLayoutId id="2147483972" r:id="rId51"/>
    <p:sldLayoutId id="2147483973" r:id="rId52"/>
    <p:sldLayoutId id="214748397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ABB6F-948E-4F66-A753-EC8D5BABC6D1}" type="datetimeFigureOut">
              <a:rPr lang="en-US" smtClean="0"/>
              <a:pPr/>
              <a:t>6/4/2023</a:t>
            </a:fld>
            <a:endParaRPr lang="en-GB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7298-3C9C-4E7B-87A2-AFBCDC42C5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91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xStyles>
    <p:titleStyle>
      <a:lvl1pPr algn="r" defTabSz="514348" rtl="1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7" indent="-128587" algn="r" defTabSz="514348" rtl="1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1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5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9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2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457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0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804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978" indent="-128587" algn="r" defTabSz="514348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74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48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521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6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9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3044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7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391" algn="r" defTabSz="514348" rtl="1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1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2124254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4288"/>
            <a:ext cx="195566" cy="1935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191829">
              <a:defRPr sz="59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00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</p:sldLayoutIdLst>
  <p:transition spd="med"/>
  <p:txStyles>
    <p:titleStyle>
      <a:lvl1pPr marL="0" marR="0" indent="0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50127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00254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50381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00508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750635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00762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050889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01016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00169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00339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00508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800678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000847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201016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401186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601355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801524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50127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00254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50381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00508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750635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00762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050889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01016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14FCD-E160-4EE4-8A25-B5E68A456014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2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174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r" defTabSz="600508" rtl="1" eaLnBrk="1" latinLnBrk="0" hangingPunct="1">
        <a:lnSpc>
          <a:spcPct val="90000"/>
        </a:lnSpc>
        <a:spcBef>
          <a:spcPct val="0"/>
        </a:spcBef>
        <a:buNone/>
        <a:defRPr sz="2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0127" indent="-150127" algn="r" defTabSz="600508" rtl="1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1838" kern="1200">
          <a:solidFill>
            <a:schemeClr val="tx1"/>
          </a:solidFill>
          <a:latin typeface="+mn-lt"/>
          <a:ea typeface="+mn-ea"/>
          <a:cs typeface="+mn-cs"/>
        </a:defRPr>
      </a:lvl1pPr>
      <a:lvl2pPr marL="450381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2pPr>
      <a:lvl3pPr marL="750635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3pPr>
      <a:lvl4pPr marL="1050889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4pPr>
      <a:lvl5pPr marL="1351143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5pPr>
      <a:lvl6pPr marL="1651397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6pPr>
      <a:lvl7pPr marL="1951651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7pPr>
      <a:lvl8pPr marL="2251906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8pPr>
      <a:lvl9pPr marL="2552159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1pPr>
      <a:lvl2pPr marL="300254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2pPr>
      <a:lvl3pPr marL="600508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3pPr>
      <a:lvl4pPr marL="900762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4pPr>
      <a:lvl5pPr marL="1201016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5pPr>
      <a:lvl6pPr marL="1501270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6pPr>
      <a:lvl7pPr marL="1801524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7pPr>
      <a:lvl8pPr marL="2101777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8pPr>
      <a:lvl9pPr marL="2402033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763DFE-242E-4E75-B9DC-BB59519DE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85B4-908A-44EF-9BED-E69523A0F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741A7-E6BD-4CFA-B422-0CB4673F1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D4432-0947-4DA0-B9E4-968ACECE28E7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43324-A084-4BDC-9FAA-8035A279D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AA245-B9CF-4A6C-A1A1-F5F02D989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BE2B-305E-44A4-8F94-835DAC1A4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3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3" r:id="rId1"/>
    <p:sldLayoutId id="2147484544" r:id="rId2"/>
    <p:sldLayoutId id="2147484545" r:id="rId3"/>
    <p:sldLayoutId id="2147484546" r:id="rId4"/>
    <p:sldLayoutId id="2147484547" r:id="rId5"/>
    <p:sldLayoutId id="2147484548" r:id="rId6"/>
    <p:sldLayoutId id="2147484549" r:id="rId7"/>
    <p:sldLayoutId id="2147484560" r:id="rId8"/>
    <p:sldLayoutId id="2147484561" r:id="rId9"/>
    <p:sldLayoutId id="2147484562" r:id="rId10"/>
    <p:sldLayoutId id="21474845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70CAB60-984C-4ADF-A89C-5A8585F3A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1EF263-FCFF-48A8-93C1-2E00DD399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D81311-0C2F-4696-ABD7-36CA7999D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506D-BBB5-4E4C-8F26-32872842FAAA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D883F1-45D4-4C4B-9F23-4EAB94810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AAC21C-6E9C-46E5-800B-FD909A1BC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0703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  <p:sldLayoutId id="2147484576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(8-6): المربع خواصه والكشف عنه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 dirty="0">
                <a:solidFill>
                  <a:srgbClr val="FF0000"/>
                </a:solidFill>
              </a:rPr>
              <a:t>/ </a:t>
            </a:r>
            <a:r>
              <a:rPr lang="ar-KW" sz="4400" dirty="0" err="1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EE48AF-87A5-481C-41D6-53C30777E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63" y="273616"/>
            <a:ext cx="1588074" cy="11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7FAA6-2868-40B6-8E61-76F38348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823" y="997663"/>
            <a:ext cx="34099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6933D-C52F-40E9-A7CC-2B604F7BE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1966217"/>
            <a:ext cx="8391525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25CE6-954D-4EDC-952A-877A70B5D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10" y="3143264"/>
            <a:ext cx="9883258" cy="12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73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D0A70A-65B8-472E-9C5D-8911EC2F65A0}"/>
              </a:ext>
            </a:extLst>
          </p:cNvPr>
          <p:cNvSpPr/>
          <p:nvPr/>
        </p:nvSpPr>
        <p:spPr>
          <a:xfrm>
            <a:off x="10726220" y="812231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تدرب 2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F47AD8-4999-4E07-872E-93B4934DD918}"/>
              </a:ext>
            </a:extLst>
          </p:cNvPr>
          <p:cNvSpPr/>
          <p:nvPr/>
        </p:nvSpPr>
        <p:spPr>
          <a:xfrm>
            <a:off x="10726220" y="1562368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صفحة 88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C746C-5B9F-4EEF-BBA7-3C25BF73C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8"/>
          <a:stretch/>
        </p:blipFill>
        <p:spPr>
          <a:xfrm>
            <a:off x="2005975" y="626724"/>
            <a:ext cx="8467725" cy="1435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7F9852-0283-48AC-87F5-8F952364B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38" y="1344676"/>
            <a:ext cx="3743326" cy="3401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64B43-5F2E-45F4-B1EC-B38D5B994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75" y="4686032"/>
            <a:ext cx="8124825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CF3899-836B-4746-9B6C-E8327E7BD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50" y="5431122"/>
            <a:ext cx="5924550" cy="6191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779106E-25F2-404C-AA25-D40F33864070}"/>
              </a:ext>
            </a:extLst>
          </p:cNvPr>
          <p:cNvGrpSpPr/>
          <p:nvPr/>
        </p:nvGrpSpPr>
        <p:grpSpPr>
          <a:xfrm>
            <a:off x="3014235" y="4710857"/>
            <a:ext cx="1017142" cy="584775"/>
            <a:chOff x="3014235" y="4710857"/>
            <a:chExt cx="1017142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9E90A4-DB8E-4370-B5CA-A4BC845ADAB8}"/>
                </a:ext>
              </a:extLst>
            </p:cNvPr>
            <p:cNvSpPr txBox="1"/>
            <p:nvPr/>
          </p:nvSpPr>
          <p:spPr>
            <a:xfrm>
              <a:off x="3014235" y="4710857"/>
              <a:ext cx="1017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 د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862C4E8-E204-42B0-A267-FCAA0CD6D1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7" y="4746458"/>
              <a:ext cx="67889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9192B3-F8DF-4834-944A-ED21C2E7641C}"/>
              </a:ext>
            </a:extLst>
          </p:cNvPr>
          <p:cNvSpPr txBox="1"/>
          <p:nvPr/>
        </p:nvSpPr>
        <p:spPr>
          <a:xfrm>
            <a:off x="5078858" y="5394466"/>
            <a:ext cx="101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مربع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2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55A612-183E-42B2-B7F3-C3F8F4783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571" y="667178"/>
            <a:ext cx="123825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A6CB2-3711-49B9-B547-6A0C1E276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396" y="2960788"/>
            <a:ext cx="7591425" cy="3448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70FBE-2A9E-4571-B1F7-548D253F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25" y="553565"/>
            <a:ext cx="3231920" cy="2937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77EC4E-6E4E-47F3-B31D-1A40131576E5}"/>
              </a:ext>
            </a:extLst>
          </p:cNvPr>
          <p:cNvSpPr txBox="1"/>
          <p:nvPr/>
        </p:nvSpPr>
        <p:spPr>
          <a:xfrm>
            <a:off x="7964186" y="3405883"/>
            <a:ext cx="101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 و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59DCF-6481-46A6-BF7E-F7FCF6769938}"/>
              </a:ext>
            </a:extLst>
          </p:cNvPr>
          <p:cNvSpPr txBox="1"/>
          <p:nvPr/>
        </p:nvSpPr>
        <p:spPr>
          <a:xfrm>
            <a:off x="5779509" y="3429000"/>
            <a:ext cx="101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جـ و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121CE-5D47-44C4-92BE-8828BC7DD5B4}"/>
              </a:ext>
            </a:extLst>
          </p:cNvPr>
          <p:cNvSpPr txBox="1"/>
          <p:nvPr/>
        </p:nvSpPr>
        <p:spPr>
          <a:xfrm>
            <a:off x="3984618" y="3405883"/>
            <a:ext cx="101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 و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C3D43-E18A-479F-B359-EF88BF5EBEFD}"/>
              </a:ext>
            </a:extLst>
          </p:cNvPr>
          <p:cNvSpPr txBox="1"/>
          <p:nvPr/>
        </p:nvSpPr>
        <p:spPr>
          <a:xfrm>
            <a:off x="2664542" y="3915453"/>
            <a:ext cx="7511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200" b="1" noProof="0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</a:rPr>
              <a:t>أ ب ج د متوازي أضلاع الأقطار تنصف كل منهما الآخر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7DC54A-65ED-448D-98D5-2C72BDB2C939}"/>
              </a:ext>
            </a:extLst>
          </p:cNvPr>
          <p:cNvCxnSpPr>
            <a:cxnSpLocks/>
          </p:cNvCxnSpPr>
          <p:nvPr/>
        </p:nvCxnSpPr>
        <p:spPr>
          <a:xfrm flipV="1">
            <a:off x="2173147" y="1098873"/>
            <a:ext cx="929649" cy="92321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CABCD3-AD33-4D0F-A90D-9832EBC0B067}"/>
              </a:ext>
            </a:extLst>
          </p:cNvPr>
          <p:cNvCxnSpPr>
            <a:cxnSpLocks/>
          </p:cNvCxnSpPr>
          <p:nvPr/>
        </p:nvCxnSpPr>
        <p:spPr>
          <a:xfrm flipV="1">
            <a:off x="1215988" y="2042932"/>
            <a:ext cx="925328" cy="939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CA0352-A6C6-4492-A531-17805DB18B50}"/>
              </a:ext>
            </a:extLst>
          </p:cNvPr>
          <p:cNvCxnSpPr>
            <a:cxnSpLocks/>
          </p:cNvCxnSpPr>
          <p:nvPr/>
        </p:nvCxnSpPr>
        <p:spPr>
          <a:xfrm>
            <a:off x="2173147" y="2042932"/>
            <a:ext cx="929649" cy="939138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C4926B-2B5F-4C79-8F0B-2DB5285BC2A7}"/>
              </a:ext>
            </a:extLst>
          </p:cNvPr>
          <p:cNvCxnSpPr>
            <a:cxnSpLocks/>
          </p:cNvCxnSpPr>
          <p:nvPr/>
        </p:nvCxnSpPr>
        <p:spPr>
          <a:xfrm>
            <a:off x="1192192" y="1098873"/>
            <a:ext cx="949124" cy="92321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C22EB75-AFE5-4842-9FDB-E5F06DC5C8CB}"/>
              </a:ext>
            </a:extLst>
          </p:cNvPr>
          <p:cNvSpPr txBox="1"/>
          <p:nvPr/>
        </p:nvSpPr>
        <p:spPr>
          <a:xfrm>
            <a:off x="7808069" y="4636975"/>
            <a:ext cx="101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 د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5D3B2C-8985-480B-BD51-2797277AC87B}"/>
              </a:ext>
            </a:extLst>
          </p:cNvPr>
          <p:cNvSpPr txBox="1"/>
          <p:nvPr/>
        </p:nvSpPr>
        <p:spPr>
          <a:xfrm>
            <a:off x="4744321" y="4587557"/>
            <a:ext cx="1475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B6B5E0-DCBA-43ED-B5DA-BACA5706F5B3}"/>
              </a:ext>
            </a:extLst>
          </p:cNvPr>
          <p:cNvGrpSpPr/>
          <p:nvPr/>
        </p:nvGrpSpPr>
        <p:grpSpPr>
          <a:xfrm>
            <a:off x="7184791" y="5211306"/>
            <a:ext cx="1017142" cy="584775"/>
            <a:chOff x="3014235" y="4710857"/>
            <a:chExt cx="1017142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DF0E52-878B-46AC-B23E-C523A64885FE}"/>
                </a:ext>
              </a:extLst>
            </p:cNvPr>
            <p:cNvSpPr txBox="1"/>
            <p:nvPr/>
          </p:nvSpPr>
          <p:spPr>
            <a:xfrm>
              <a:off x="3014235" y="4710857"/>
              <a:ext cx="10171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 د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078A5C0-8DAB-4617-B8EC-A216428936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7" y="4746458"/>
              <a:ext cx="67889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7A426C1-5345-4497-B961-CD178C6B5BBD}"/>
              </a:ext>
            </a:extLst>
          </p:cNvPr>
          <p:cNvSpPr txBox="1"/>
          <p:nvPr/>
        </p:nvSpPr>
        <p:spPr>
          <a:xfrm>
            <a:off x="3804549" y="5740999"/>
            <a:ext cx="1475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مربع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4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25" grpId="0"/>
      <p:bldP spid="26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35178E-3EFE-48DE-AD33-B6D7E3F01EA2}"/>
              </a:ext>
            </a:extLst>
          </p:cNvPr>
          <p:cNvSpPr/>
          <p:nvPr/>
        </p:nvSpPr>
        <p:spPr>
          <a:xfrm>
            <a:off x="3840482" y="191386"/>
            <a:ext cx="3559570" cy="514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تمرن 2 صفحة 89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E6999-C4A6-4419-A166-F019F4D14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754" y="1005431"/>
            <a:ext cx="7534275" cy="771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4F820-40C6-4F97-B880-D9E15A3D7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4" y="1776956"/>
            <a:ext cx="3696924" cy="35030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4D4F23-7391-4CCF-BE9E-9D95B474D0C7}"/>
              </a:ext>
            </a:extLst>
          </p:cNvPr>
          <p:cNvGrpSpPr/>
          <p:nvPr/>
        </p:nvGrpSpPr>
        <p:grpSpPr>
          <a:xfrm>
            <a:off x="7029299" y="2776803"/>
            <a:ext cx="3264709" cy="652197"/>
            <a:chOff x="7264639" y="2741601"/>
            <a:chExt cx="4153175" cy="6521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99ECB1-DD61-4340-97DD-8ADBF298361A}"/>
                </a:ext>
              </a:extLst>
            </p:cNvPr>
            <p:cNvSpPr txBox="1"/>
            <p:nvPr/>
          </p:nvSpPr>
          <p:spPr>
            <a:xfrm>
              <a:off x="7264639" y="2809023"/>
              <a:ext cx="41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 ( أ م د ) =  90 ْ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204235-7BB6-48FC-8796-BEB3CD3871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3535" y="2741601"/>
              <a:ext cx="118313" cy="168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8D9D778-9CB9-4387-A0DD-04D80274B2D5}"/>
                </a:ext>
              </a:extLst>
            </p:cNvPr>
            <p:cNvCxnSpPr>
              <a:cxnSpLocks/>
            </p:cNvCxnSpPr>
            <p:nvPr/>
          </p:nvCxnSpPr>
          <p:spPr>
            <a:xfrm>
              <a:off x="9931847" y="2741601"/>
              <a:ext cx="118313" cy="168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0791D-D3F6-47C8-83E7-EEBB1256FA7C}"/>
              </a:ext>
            </a:extLst>
          </p:cNvPr>
          <p:cNvSpPr/>
          <p:nvPr/>
        </p:nvSpPr>
        <p:spPr>
          <a:xfrm>
            <a:off x="8989190" y="2049391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المعطيات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FF52A-9683-4D04-A63D-E0E02D7DBE35}"/>
              </a:ext>
            </a:extLst>
          </p:cNvPr>
          <p:cNvSpPr txBox="1"/>
          <p:nvPr/>
        </p:nvSpPr>
        <p:spPr>
          <a:xfrm>
            <a:off x="6696891" y="3528495"/>
            <a:ext cx="5205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أم =  د م  = ب م = جـ م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106FBB-2829-4382-9FCE-FAC986E3C540}"/>
              </a:ext>
            </a:extLst>
          </p:cNvPr>
          <p:cNvSpPr/>
          <p:nvPr/>
        </p:nvSpPr>
        <p:spPr>
          <a:xfrm>
            <a:off x="8989190" y="4414944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المطلوب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C48D7-5861-4450-9AA1-1E60DA7AB0CC}"/>
              </a:ext>
            </a:extLst>
          </p:cNvPr>
          <p:cNvSpPr txBox="1"/>
          <p:nvPr/>
        </p:nvSpPr>
        <p:spPr>
          <a:xfrm>
            <a:off x="5912577" y="5391342"/>
            <a:ext cx="5205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اثبت ان الشكل  أ ب جـ د مربع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76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E7F35B-D4F5-48CC-A8F6-C3FBB56106BA}"/>
              </a:ext>
            </a:extLst>
          </p:cNvPr>
          <p:cNvSpPr/>
          <p:nvPr/>
        </p:nvSpPr>
        <p:spPr>
          <a:xfrm>
            <a:off x="10265097" y="338129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المطلوب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505077-C3F2-41F8-ABBB-8D4F56DF9640}"/>
              </a:ext>
            </a:extLst>
          </p:cNvPr>
          <p:cNvSpPr/>
          <p:nvPr/>
        </p:nvSpPr>
        <p:spPr>
          <a:xfrm>
            <a:off x="4514384" y="88264"/>
            <a:ext cx="2853769" cy="4997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تمرن 2 صفحة 89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E7A19-AD54-4B6E-B31A-7D1DB16A8F8F}"/>
              </a:ext>
            </a:extLst>
          </p:cNvPr>
          <p:cNvSpPr txBox="1"/>
          <p:nvPr/>
        </p:nvSpPr>
        <p:spPr>
          <a:xfrm>
            <a:off x="4150236" y="1436260"/>
            <a:ext cx="7392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الشكل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 ب جـ د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متوازي أضلاع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لان فيه القطران ينصف كل منهما الاخر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553FF-6DC7-4FBC-8F03-BABAA245F822}"/>
              </a:ext>
            </a:extLst>
          </p:cNvPr>
          <p:cNvSpPr txBox="1"/>
          <p:nvPr/>
        </p:nvSpPr>
        <p:spPr>
          <a:xfrm>
            <a:off x="7034111" y="926251"/>
            <a:ext cx="453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∵ أ م =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 جـ  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،  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 م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 د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CD361B-D108-40B6-AD73-C450698DEC18}"/>
              </a:ext>
            </a:extLst>
          </p:cNvPr>
          <p:cNvGrpSpPr/>
          <p:nvPr/>
        </p:nvGrpSpPr>
        <p:grpSpPr>
          <a:xfrm>
            <a:off x="7806191" y="2425904"/>
            <a:ext cx="3779135" cy="753577"/>
            <a:chOff x="6188205" y="2731441"/>
            <a:chExt cx="5665643" cy="75357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ED7A3AD-00CD-4D9A-9641-AB7362881C4D}"/>
                </a:ext>
              </a:extLst>
            </p:cNvPr>
            <p:cNvSpPr txBox="1"/>
            <p:nvPr/>
          </p:nvSpPr>
          <p:spPr>
            <a:xfrm>
              <a:off x="6188205" y="2900243"/>
              <a:ext cx="5665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∵ ق ( أ م د )  =90 ْ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A5E5924-1771-4B8B-8630-A967201E1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0652" y="2731441"/>
              <a:ext cx="118313" cy="1688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67D712-D3ED-4349-8F65-CA7E58E9DD1A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965" y="2731441"/>
              <a:ext cx="118313" cy="1688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8616656-63D5-4F68-AA5D-13DD94894EEE}"/>
              </a:ext>
            </a:extLst>
          </p:cNvPr>
          <p:cNvSpPr txBox="1"/>
          <p:nvPr/>
        </p:nvSpPr>
        <p:spPr>
          <a:xfrm>
            <a:off x="4394261" y="3294996"/>
            <a:ext cx="727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أ جـ ⊥ ب د         ( القطران متعامدان )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C533B1-2C73-4014-A076-C31CAB1416E8}"/>
              </a:ext>
            </a:extLst>
          </p:cNvPr>
          <p:cNvSpPr txBox="1"/>
          <p:nvPr/>
        </p:nvSpPr>
        <p:spPr>
          <a:xfrm>
            <a:off x="261916" y="5835765"/>
            <a:ext cx="1146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الشكل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 ب جـ د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مربع </a:t>
            </a:r>
            <a:r>
              <a:rPr kumimoji="0" lang="ar-KW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لانه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متوازي أضلاع فيه القطران متطابقان ومتعامدان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C2AAC70-E78A-4A3E-8BB5-3B1D21B4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1" y="426288"/>
            <a:ext cx="3696924" cy="3503078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5AF272B-306D-4735-A884-A9D5A46BEA77}"/>
              </a:ext>
            </a:extLst>
          </p:cNvPr>
          <p:cNvCxnSpPr/>
          <p:nvPr/>
        </p:nvCxnSpPr>
        <p:spPr>
          <a:xfrm flipH="1">
            <a:off x="2404652" y="945039"/>
            <a:ext cx="1294543" cy="131217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346ED23-27D2-4846-B37E-B6A552429C29}"/>
              </a:ext>
            </a:extLst>
          </p:cNvPr>
          <p:cNvCxnSpPr/>
          <p:nvPr/>
        </p:nvCxnSpPr>
        <p:spPr>
          <a:xfrm flipH="1">
            <a:off x="1108088" y="2234618"/>
            <a:ext cx="1294543" cy="131217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56F1EBD-E8CE-44E5-B2C3-583C33F7A310}"/>
              </a:ext>
            </a:extLst>
          </p:cNvPr>
          <p:cNvCxnSpPr>
            <a:cxnSpLocks/>
          </p:cNvCxnSpPr>
          <p:nvPr/>
        </p:nvCxnSpPr>
        <p:spPr>
          <a:xfrm flipH="1" flipV="1">
            <a:off x="2402631" y="2322551"/>
            <a:ext cx="1296564" cy="13105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C4B0F2C-B67B-47DD-9A53-4640AFC7C22B}"/>
              </a:ext>
            </a:extLst>
          </p:cNvPr>
          <p:cNvCxnSpPr>
            <a:cxnSpLocks/>
          </p:cNvCxnSpPr>
          <p:nvPr/>
        </p:nvCxnSpPr>
        <p:spPr>
          <a:xfrm flipH="1" flipV="1">
            <a:off x="1070340" y="966554"/>
            <a:ext cx="1296564" cy="131059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03F92E64-3AF5-477F-8DF6-2D1FC20E01C1}"/>
              </a:ext>
            </a:extLst>
          </p:cNvPr>
          <p:cNvSpPr/>
          <p:nvPr/>
        </p:nvSpPr>
        <p:spPr>
          <a:xfrm rot="19052557">
            <a:off x="2119003" y="1666379"/>
            <a:ext cx="377157" cy="510869"/>
          </a:xfrm>
          <a:prstGeom prst="rect">
            <a:avLst/>
          </a:prstGeom>
          <a:solidFill>
            <a:srgbClr val="E820B4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C9A5280-C9CE-47B7-AE36-14BA8705F681}"/>
              </a:ext>
            </a:extLst>
          </p:cNvPr>
          <p:cNvSpPr txBox="1"/>
          <p:nvPr/>
        </p:nvSpPr>
        <p:spPr>
          <a:xfrm>
            <a:off x="5625482" y="3895210"/>
            <a:ext cx="600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∵ أ م =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 جـ  =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 م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 د    ( معطى )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509DE11-3B9A-4AC6-A8BB-018222B999D0}"/>
              </a:ext>
            </a:extLst>
          </p:cNvPr>
          <p:cNvSpPr txBox="1"/>
          <p:nvPr/>
        </p:nvSpPr>
        <p:spPr>
          <a:xfrm>
            <a:off x="4402631" y="4453744"/>
            <a:ext cx="7278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أ جـ = ب د         ( القطران متطابقان )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/>
      <p:bldP spid="57" grpId="0"/>
      <p:bldP spid="59" grpId="0"/>
      <p:bldP spid="46" grpId="0" animBg="1"/>
      <p:bldP spid="65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بيضاوي"/>
          <p:cNvSpPr/>
          <p:nvPr/>
        </p:nvSpPr>
        <p:spPr>
          <a:xfrm>
            <a:off x="2187868" y="1374669"/>
            <a:ext cx="6866914" cy="4108665"/>
          </a:xfrm>
          <a:prstGeom prst="ellipse">
            <a:avLst/>
          </a:prstGeom>
          <a:solidFill>
            <a:srgbClr val="FFFFFF"/>
          </a:solidFill>
          <a:ln w="127000">
            <a:solidFill>
              <a:srgbClr val="6F123F"/>
            </a:solidFill>
            <a:miter lim="400000"/>
          </a:ln>
        </p:spPr>
        <p:txBody>
          <a:bodyPr lIns="16682" tIns="16682" rIns="16682" bIns="16682" anchor="ctr"/>
          <a:lstStyle/>
          <a:p>
            <a:pPr marL="0" marR="0" lvl="0" indent="0" algn="ctr" defTabSz="271063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0001-73CE-F78C-649A-D7CD0E73E836}"/>
              </a:ext>
            </a:extLst>
          </p:cNvPr>
          <p:cNvSpPr txBox="1"/>
          <p:nvPr/>
        </p:nvSpPr>
        <p:spPr>
          <a:xfrm>
            <a:off x="3921329" y="2861500"/>
            <a:ext cx="3594250" cy="682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485" tIns="44485" rIns="44485" bIns="44485" numCol="1" spcCol="38100" rtlCol="0" anchor="ctr">
            <a:spAutoFit/>
          </a:bodyPr>
          <a:lstStyle/>
          <a:p>
            <a:pPr marL="0" marR="0" lvl="0" indent="0" algn="ctr" defTabSz="2135086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853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اكشف عن الصورة</a:t>
            </a:r>
            <a:endParaRPr kumimoji="0" lang="en-US" sz="3853" b="1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9F9D035-2C03-0722-29E1-26C475088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69" y="2041748"/>
            <a:ext cx="3269250" cy="3584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0">
            <a:extLst>
              <a:ext uri="{FF2B5EF4-FFF2-40B4-BE49-F238E27FC236}">
                <a16:creationId xmlns:a16="http://schemas.microsoft.com/office/drawing/2014/main" id="{E6FC040C-BD04-C837-1AB9-DE16BF2A993E}"/>
              </a:ext>
            </a:extLst>
          </p:cNvPr>
          <p:cNvGrpSpPr/>
          <p:nvPr/>
        </p:nvGrpSpPr>
        <p:grpSpPr>
          <a:xfrm>
            <a:off x="2869705" y="1880222"/>
            <a:ext cx="5233278" cy="146367"/>
            <a:chOff x="2352579" y="2240280"/>
            <a:chExt cx="8422799" cy="261257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6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</p:grpSpPr>
        <p:sp>
          <p:nvSpPr>
            <p:cNvPr id="3" name="مستطيل 4">
              <a:extLst>
                <a:ext uri="{FF2B5EF4-FFF2-40B4-BE49-F238E27FC236}">
                  <a16:creationId xmlns:a16="http://schemas.microsoft.com/office/drawing/2014/main" id="{09AEBB69-BC4D-C69C-DB32-C8A3727DE249}"/>
                </a:ext>
              </a:extLst>
            </p:cNvPr>
            <p:cNvSpPr/>
            <p:nvPr/>
          </p:nvSpPr>
          <p:spPr>
            <a:xfrm>
              <a:off x="2352579" y="2240280"/>
              <a:ext cx="8307977" cy="2612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97" rtl="0">
                <a:defRPr/>
              </a:pPr>
              <a:endParaRPr lang="ar-EG" sz="949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4" name="شكل بيضاوي 5">
              <a:extLst>
                <a:ext uri="{FF2B5EF4-FFF2-40B4-BE49-F238E27FC236}">
                  <a16:creationId xmlns:a16="http://schemas.microsoft.com/office/drawing/2014/main" id="{ECD7EDAA-E324-A148-F14E-1E20EBAC87B6}"/>
                </a:ext>
              </a:extLst>
            </p:cNvPr>
            <p:cNvSpPr/>
            <p:nvPr/>
          </p:nvSpPr>
          <p:spPr>
            <a:xfrm>
              <a:off x="10513370" y="2240280"/>
              <a:ext cx="262008" cy="261257"/>
            </a:xfrm>
            <a:prstGeom prst="ellipse">
              <a:avLst/>
            </a:prstGeom>
            <a:gradFill flip="none" rotWithShape="1">
              <a:gsLst>
                <a:gs pos="28000">
                  <a:schemeClr val="tx1">
                    <a:lumMod val="75000"/>
                    <a:lumOff val="25000"/>
                  </a:schemeClr>
                </a:gs>
                <a:gs pos="60000">
                  <a:schemeClr val="bg1">
                    <a:lumMod val="6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797" rtl="0">
                <a:defRPr/>
              </a:pPr>
              <a:endParaRPr lang="ar-EG" sz="949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6" name="شكل حر: شكل 23">
            <a:extLst>
              <a:ext uri="{FF2B5EF4-FFF2-40B4-BE49-F238E27FC236}">
                <a16:creationId xmlns:a16="http://schemas.microsoft.com/office/drawing/2014/main" id="{C750D3B9-3D18-38C7-1616-CFA8ABECC96E}"/>
              </a:ext>
            </a:extLst>
          </p:cNvPr>
          <p:cNvSpPr/>
          <p:nvPr/>
        </p:nvSpPr>
        <p:spPr>
          <a:xfrm>
            <a:off x="3401421" y="1880221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20AD76">
                  <a:shade val="30000"/>
                  <a:satMod val="115000"/>
                </a:srgbClr>
              </a:gs>
              <a:gs pos="50000">
                <a:srgbClr val="20AD76">
                  <a:shade val="67500"/>
                  <a:satMod val="115000"/>
                </a:srgbClr>
              </a:gs>
              <a:gs pos="100000">
                <a:srgbClr val="20AD7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شكل حر: شكل 27">
            <a:extLst>
              <a:ext uri="{FF2B5EF4-FFF2-40B4-BE49-F238E27FC236}">
                <a16:creationId xmlns:a16="http://schemas.microsoft.com/office/drawing/2014/main" id="{B606B738-0CA9-0E0D-0DA3-6FE50E210166}"/>
              </a:ext>
            </a:extLst>
          </p:cNvPr>
          <p:cNvSpPr/>
          <p:nvPr/>
        </p:nvSpPr>
        <p:spPr>
          <a:xfrm>
            <a:off x="4917850" y="1880221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9584">
                  <a:shade val="30000"/>
                  <a:satMod val="115000"/>
                </a:srgbClr>
              </a:gs>
              <a:gs pos="50000">
                <a:srgbClr val="009584">
                  <a:shade val="67500"/>
                  <a:satMod val="115000"/>
                </a:srgbClr>
              </a:gs>
              <a:gs pos="100000">
                <a:srgbClr val="00958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شكل حر: شكل 31">
            <a:extLst>
              <a:ext uri="{FF2B5EF4-FFF2-40B4-BE49-F238E27FC236}">
                <a16:creationId xmlns:a16="http://schemas.microsoft.com/office/drawing/2014/main" id="{607D1431-FD61-A0F8-52B3-356F61330072}"/>
              </a:ext>
            </a:extLst>
          </p:cNvPr>
          <p:cNvSpPr/>
          <p:nvPr/>
        </p:nvSpPr>
        <p:spPr>
          <a:xfrm>
            <a:off x="6706469" y="1872109"/>
            <a:ext cx="1157633" cy="1704730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B83">
                  <a:shade val="30000"/>
                  <a:satMod val="115000"/>
                </a:srgbClr>
              </a:gs>
              <a:gs pos="50000">
                <a:srgbClr val="007B83">
                  <a:shade val="67500"/>
                  <a:satMod val="115000"/>
                </a:srgbClr>
              </a:gs>
              <a:gs pos="100000">
                <a:srgbClr val="007B8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797" rtl="0">
              <a:defRPr/>
            </a:pPr>
            <a:endParaRPr lang="ar-EG" sz="949">
              <a:solidFill>
                <a:prstClr val="white"/>
              </a:solidFill>
              <a:latin typeface="Calibri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9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EAD87CA-34D4-DC8E-2DB6-C029A347E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04" y="2530178"/>
            <a:ext cx="2799991" cy="3069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E2BE5-CAC2-43EA-5687-3E1E2207FFB3}"/>
              </a:ext>
            </a:extLst>
          </p:cNvPr>
          <p:cNvSpPr txBox="1"/>
          <p:nvPr/>
        </p:nvSpPr>
        <p:spPr>
          <a:xfrm>
            <a:off x="6746483" y="2358896"/>
            <a:ext cx="848502" cy="96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فاصل 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67BD8-4D42-8BA8-A6EB-27EBB5162238}"/>
              </a:ext>
            </a:extLst>
          </p:cNvPr>
          <p:cNvSpPr txBox="1"/>
          <p:nvPr/>
        </p:nvSpPr>
        <p:spPr>
          <a:xfrm>
            <a:off x="4907869" y="2386002"/>
            <a:ext cx="92163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و   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633A0-D3BB-7F70-33C1-6EB28ADF17E6}"/>
              </a:ext>
            </a:extLst>
          </p:cNvPr>
          <p:cNvSpPr txBox="1"/>
          <p:nvPr/>
        </p:nvSpPr>
        <p:spPr>
          <a:xfrm>
            <a:off x="3341694" y="2443359"/>
            <a:ext cx="1217359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797" rtl="0">
              <a:defRPr/>
            </a:pPr>
            <a:r>
              <a:rPr lang="ar-KW" sz="2848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Helvetica Neue"/>
              </a:rPr>
              <a:t>نواصل</a:t>
            </a:r>
            <a:endParaRPr lang="en-US" sz="2848" b="1" dirty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18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D2B4577-4AE9-C15C-DFCB-2041DE469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353" y="2104102"/>
            <a:ext cx="6178492" cy="4169445"/>
          </a:xfrm>
          <a:prstGeom prst="rect">
            <a:avLst/>
          </a:prstGeom>
        </p:spPr>
      </p:pic>
      <p:sp>
        <p:nvSpPr>
          <p:cNvPr id="6" name="Manual Operation 3">
            <a:extLst>
              <a:ext uri="{FF2B5EF4-FFF2-40B4-BE49-F238E27FC236}">
                <a16:creationId xmlns:a16="http://schemas.microsoft.com/office/drawing/2014/main" id="{C499343A-4244-E918-B28E-329F6872F08B}"/>
              </a:ext>
            </a:extLst>
          </p:cNvPr>
          <p:cNvSpPr/>
          <p:nvPr/>
        </p:nvSpPr>
        <p:spPr>
          <a:xfrm>
            <a:off x="2254646" y="1754960"/>
            <a:ext cx="1296661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</a:t>
            </a:r>
          </a:p>
        </p:txBody>
      </p:sp>
      <p:sp>
        <p:nvSpPr>
          <p:cNvPr id="7" name="Hexagon 16">
            <a:extLst>
              <a:ext uri="{FF2B5EF4-FFF2-40B4-BE49-F238E27FC236}">
                <a16:creationId xmlns:a16="http://schemas.microsoft.com/office/drawing/2014/main" id="{9A71F660-A03A-ECBE-BD4C-E84CACEABDB8}"/>
              </a:ext>
            </a:extLst>
          </p:cNvPr>
          <p:cNvSpPr/>
          <p:nvPr/>
        </p:nvSpPr>
        <p:spPr>
          <a:xfrm>
            <a:off x="2290989" y="5267006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5</a:t>
            </a:r>
          </a:p>
        </p:txBody>
      </p:sp>
      <p:sp>
        <p:nvSpPr>
          <p:cNvPr id="8" name="Hexagon 17">
            <a:extLst>
              <a:ext uri="{FF2B5EF4-FFF2-40B4-BE49-F238E27FC236}">
                <a16:creationId xmlns:a16="http://schemas.microsoft.com/office/drawing/2014/main" id="{83676A12-A0C6-1774-7A52-95D9F40824A5}"/>
              </a:ext>
            </a:extLst>
          </p:cNvPr>
          <p:cNvSpPr/>
          <p:nvPr/>
        </p:nvSpPr>
        <p:spPr>
          <a:xfrm>
            <a:off x="2285928" y="2222811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</a:t>
            </a:r>
          </a:p>
        </p:txBody>
      </p:sp>
      <p:sp>
        <p:nvSpPr>
          <p:cNvPr id="9" name="Hexagon 18">
            <a:extLst>
              <a:ext uri="{FF2B5EF4-FFF2-40B4-BE49-F238E27FC236}">
                <a16:creationId xmlns:a16="http://schemas.microsoft.com/office/drawing/2014/main" id="{7F919DFF-268A-649B-51B0-5FC0E5566339}"/>
              </a:ext>
            </a:extLst>
          </p:cNvPr>
          <p:cNvSpPr/>
          <p:nvPr/>
        </p:nvSpPr>
        <p:spPr>
          <a:xfrm>
            <a:off x="2290990" y="324406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</a:t>
            </a:r>
          </a:p>
        </p:txBody>
      </p:sp>
      <p:sp>
        <p:nvSpPr>
          <p:cNvPr id="10" name="Hexagon 19">
            <a:extLst>
              <a:ext uri="{FF2B5EF4-FFF2-40B4-BE49-F238E27FC236}">
                <a16:creationId xmlns:a16="http://schemas.microsoft.com/office/drawing/2014/main" id="{BC9690FA-0244-6E58-904C-87D73A9306CC}"/>
              </a:ext>
            </a:extLst>
          </p:cNvPr>
          <p:cNvSpPr/>
          <p:nvPr/>
        </p:nvSpPr>
        <p:spPr>
          <a:xfrm>
            <a:off x="2290993" y="425553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4</a:t>
            </a:r>
          </a:p>
        </p:txBody>
      </p:sp>
      <p:sp>
        <p:nvSpPr>
          <p:cNvPr id="11" name="Hexagon 20">
            <a:extLst>
              <a:ext uri="{FF2B5EF4-FFF2-40B4-BE49-F238E27FC236}">
                <a16:creationId xmlns:a16="http://schemas.microsoft.com/office/drawing/2014/main" id="{5B8D6A8C-295E-0208-A630-204769DB5354}"/>
              </a:ext>
            </a:extLst>
          </p:cNvPr>
          <p:cNvSpPr/>
          <p:nvPr/>
        </p:nvSpPr>
        <p:spPr>
          <a:xfrm>
            <a:off x="3320171" y="1749992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6</a:t>
            </a:r>
          </a:p>
        </p:txBody>
      </p:sp>
      <p:sp>
        <p:nvSpPr>
          <p:cNvPr id="12" name="Trapezium 9">
            <a:extLst>
              <a:ext uri="{FF2B5EF4-FFF2-40B4-BE49-F238E27FC236}">
                <a16:creationId xmlns:a16="http://schemas.microsoft.com/office/drawing/2014/main" id="{1C71CBA7-6D8D-E229-A707-2110B133708C}"/>
              </a:ext>
            </a:extLst>
          </p:cNvPr>
          <p:cNvSpPr/>
          <p:nvPr/>
        </p:nvSpPr>
        <p:spPr>
          <a:xfrm>
            <a:off x="3320171" y="5795870"/>
            <a:ext cx="1305485" cy="466582"/>
          </a:xfrm>
          <a:prstGeom prst="trapezoid">
            <a:avLst>
              <a:gd name="adj" fmla="val 5227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10</a:t>
            </a:r>
          </a:p>
        </p:txBody>
      </p:sp>
      <p:sp>
        <p:nvSpPr>
          <p:cNvPr id="13" name="Hexagon 22">
            <a:extLst>
              <a:ext uri="{FF2B5EF4-FFF2-40B4-BE49-F238E27FC236}">
                <a16:creationId xmlns:a16="http://schemas.microsoft.com/office/drawing/2014/main" id="{571E8100-6BAD-6C6A-3821-3CA593C187D6}"/>
              </a:ext>
            </a:extLst>
          </p:cNvPr>
          <p:cNvSpPr/>
          <p:nvPr/>
        </p:nvSpPr>
        <p:spPr>
          <a:xfrm>
            <a:off x="3325706" y="273833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7</a:t>
            </a:r>
          </a:p>
        </p:txBody>
      </p:sp>
      <p:sp>
        <p:nvSpPr>
          <p:cNvPr id="14" name="Hexagon 23">
            <a:extLst>
              <a:ext uri="{FF2B5EF4-FFF2-40B4-BE49-F238E27FC236}">
                <a16:creationId xmlns:a16="http://schemas.microsoft.com/office/drawing/2014/main" id="{A6756817-54DC-45D1-9488-85F47D384D80}"/>
              </a:ext>
            </a:extLst>
          </p:cNvPr>
          <p:cNvSpPr/>
          <p:nvPr/>
        </p:nvSpPr>
        <p:spPr>
          <a:xfrm>
            <a:off x="3320171" y="3769380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8</a:t>
            </a:r>
          </a:p>
        </p:txBody>
      </p:sp>
      <p:sp>
        <p:nvSpPr>
          <p:cNvPr id="15" name="Hexagon 24">
            <a:extLst>
              <a:ext uri="{FF2B5EF4-FFF2-40B4-BE49-F238E27FC236}">
                <a16:creationId xmlns:a16="http://schemas.microsoft.com/office/drawing/2014/main" id="{172DB885-E4BA-35A3-ACEA-630A8B76023F}"/>
              </a:ext>
            </a:extLst>
          </p:cNvPr>
          <p:cNvSpPr/>
          <p:nvPr/>
        </p:nvSpPr>
        <p:spPr>
          <a:xfrm>
            <a:off x="3320174" y="4780850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9</a:t>
            </a:r>
          </a:p>
        </p:txBody>
      </p:sp>
      <p:sp>
        <p:nvSpPr>
          <p:cNvPr id="16" name="Hexagon 25">
            <a:extLst>
              <a:ext uri="{FF2B5EF4-FFF2-40B4-BE49-F238E27FC236}">
                <a16:creationId xmlns:a16="http://schemas.microsoft.com/office/drawing/2014/main" id="{353B6DD5-3E0B-613D-584E-431D676F2E76}"/>
              </a:ext>
            </a:extLst>
          </p:cNvPr>
          <p:cNvSpPr/>
          <p:nvPr/>
        </p:nvSpPr>
        <p:spPr>
          <a:xfrm>
            <a:off x="4347346" y="226132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12</a:t>
            </a:r>
          </a:p>
        </p:txBody>
      </p:sp>
      <p:sp>
        <p:nvSpPr>
          <p:cNvPr id="17" name="Manual Operation 14">
            <a:extLst>
              <a:ext uri="{FF2B5EF4-FFF2-40B4-BE49-F238E27FC236}">
                <a16:creationId xmlns:a16="http://schemas.microsoft.com/office/drawing/2014/main" id="{4F7B1E4D-5B43-4BAF-7094-41D3BC5C74F5}"/>
              </a:ext>
            </a:extLst>
          </p:cNvPr>
          <p:cNvSpPr/>
          <p:nvPr/>
        </p:nvSpPr>
        <p:spPr>
          <a:xfrm>
            <a:off x="4347346" y="1772382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11</a:t>
            </a:r>
          </a:p>
        </p:txBody>
      </p:sp>
      <p:sp>
        <p:nvSpPr>
          <p:cNvPr id="18" name="Hexagon 27">
            <a:extLst>
              <a:ext uri="{FF2B5EF4-FFF2-40B4-BE49-F238E27FC236}">
                <a16:creationId xmlns:a16="http://schemas.microsoft.com/office/drawing/2014/main" id="{47F45411-E312-4E45-A52B-C92D28713F48}"/>
              </a:ext>
            </a:extLst>
          </p:cNvPr>
          <p:cNvSpPr/>
          <p:nvPr/>
        </p:nvSpPr>
        <p:spPr>
          <a:xfrm>
            <a:off x="4352879" y="3244070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13</a:t>
            </a:r>
          </a:p>
        </p:txBody>
      </p:sp>
      <p:sp>
        <p:nvSpPr>
          <p:cNvPr id="19" name="Hexagon 28">
            <a:extLst>
              <a:ext uri="{FF2B5EF4-FFF2-40B4-BE49-F238E27FC236}">
                <a16:creationId xmlns:a16="http://schemas.microsoft.com/office/drawing/2014/main" id="{139018A9-CCF9-9E56-DD3C-F23DD0AD7A1C}"/>
              </a:ext>
            </a:extLst>
          </p:cNvPr>
          <p:cNvSpPr/>
          <p:nvPr/>
        </p:nvSpPr>
        <p:spPr>
          <a:xfrm>
            <a:off x="4347347" y="427511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14</a:t>
            </a:r>
          </a:p>
        </p:txBody>
      </p:sp>
      <p:sp>
        <p:nvSpPr>
          <p:cNvPr id="20" name="Hexagon 29">
            <a:extLst>
              <a:ext uri="{FF2B5EF4-FFF2-40B4-BE49-F238E27FC236}">
                <a16:creationId xmlns:a16="http://schemas.microsoft.com/office/drawing/2014/main" id="{51E51774-FB1A-177C-94BB-DC50EECF50C6}"/>
              </a:ext>
            </a:extLst>
          </p:cNvPr>
          <p:cNvSpPr/>
          <p:nvPr/>
        </p:nvSpPr>
        <p:spPr>
          <a:xfrm>
            <a:off x="4347347" y="528658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15</a:t>
            </a:r>
          </a:p>
        </p:txBody>
      </p:sp>
      <p:sp>
        <p:nvSpPr>
          <p:cNvPr id="21" name="Hexagon 30">
            <a:extLst>
              <a:ext uri="{FF2B5EF4-FFF2-40B4-BE49-F238E27FC236}">
                <a16:creationId xmlns:a16="http://schemas.microsoft.com/office/drawing/2014/main" id="{1783C565-7294-A3D4-86EB-44E95B9B6E36}"/>
              </a:ext>
            </a:extLst>
          </p:cNvPr>
          <p:cNvSpPr/>
          <p:nvPr/>
        </p:nvSpPr>
        <p:spPr>
          <a:xfrm>
            <a:off x="5407034" y="2774478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17</a:t>
            </a:r>
          </a:p>
        </p:txBody>
      </p:sp>
      <p:sp>
        <p:nvSpPr>
          <p:cNvPr id="22" name="Hexagon 32">
            <a:extLst>
              <a:ext uri="{FF2B5EF4-FFF2-40B4-BE49-F238E27FC236}">
                <a16:creationId xmlns:a16="http://schemas.microsoft.com/office/drawing/2014/main" id="{CED711C2-844A-3926-4BAA-4821724D6A81}"/>
              </a:ext>
            </a:extLst>
          </p:cNvPr>
          <p:cNvSpPr/>
          <p:nvPr/>
        </p:nvSpPr>
        <p:spPr>
          <a:xfrm>
            <a:off x="5339530" y="377262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18</a:t>
            </a:r>
          </a:p>
        </p:txBody>
      </p:sp>
      <p:sp>
        <p:nvSpPr>
          <p:cNvPr id="23" name="Hexagon 33">
            <a:extLst>
              <a:ext uri="{FF2B5EF4-FFF2-40B4-BE49-F238E27FC236}">
                <a16:creationId xmlns:a16="http://schemas.microsoft.com/office/drawing/2014/main" id="{FAA7DEA2-B3B8-AB1E-0499-035D2EF73DF6}"/>
              </a:ext>
            </a:extLst>
          </p:cNvPr>
          <p:cNvSpPr/>
          <p:nvPr/>
        </p:nvSpPr>
        <p:spPr>
          <a:xfrm>
            <a:off x="5353663" y="4803671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19</a:t>
            </a:r>
          </a:p>
        </p:txBody>
      </p:sp>
      <p:sp>
        <p:nvSpPr>
          <p:cNvPr id="24" name="Trapezium 22">
            <a:extLst>
              <a:ext uri="{FF2B5EF4-FFF2-40B4-BE49-F238E27FC236}">
                <a16:creationId xmlns:a16="http://schemas.microsoft.com/office/drawing/2014/main" id="{CE57688A-E0EF-BE60-4E80-77133885396C}"/>
              </a:ext>
            </a:extLst>
          </p:cNvPr>
          <p:cNvSpPr/>
          <p:nvPr/>
        </p:nvSpPr>
        <p:spPr>
          <a:xfrm>
            <a:off x="5353665" y="5816640"/>
            <a:ext cx="1305485" cy="466582"/>
          </a:xfrm>
          <a:prstGeom prst="trapezoid">
            <a:avLst>
              <a:gd name="adj" fmla="val 5227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20</a:t>
            </a:r>
          </a:p>
        </p:txBody>
      </p:sp>
      <p:sp>
        <p:nvSpPr>
          <p:cNvPr id="25" name="Hexagon 35">
            <a:extLst>
              <a:ext uri="{FF2B5EF4-FFF2-40B4-BE49-F238E27FC236}">
                <a16:creationId xmlns:a16="http://schemas.microsoft.com/office/drawing/2014/main" id="{E536F6D6-E53C-3D7B-2E66-BED5C8D5E730}"/>
              </a:ext>
            </a:extLst>
          </p:cNvPr>
          <p:cNvSpPr/>
          <p:nvPr/>
        </p:nvSpPr>
        <p:spPr>
          <a:xfrm>
            <a:off x="6366482" y="324526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23</a:t>
            </a:r>
          </a:p>
        </p:txBody>
      </p:sp>
      <p:sp>
        <p:nvSpPr>
          <p:cNvPr id="26" name="Manual Operation 24">
            <a:extLst>
              <a:ext uri="{FF2B5EF4-FFF2-40B4-BE49-F238E27FC236}">
                <a16:creationId xmlns:a16="http://schemas.microsoft.com/office/drawing/2014/main" id="{DB927C8C-B823-1CDB-F016-5A2368E19DE4}"/>
              </a:ext>
            </a:extLst>
          </p:cNvPr>
          <p:cNvSpPr/>
          <p:nvPr/>
        </p:nvSpPr>
        <p:spPr>
          <a:xfrm>
            <a:off x="6366481" y="1762319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21</a:t>
            </a:r>
          </a:p>
        </p:txBody>
      </p:sp>
      <p:sp>
        <p:nvSpPr>
          <p:cNvPr id="27" name="Hexagon 38">
            <a:extLst>
              <a:ext uri="{FF2B5EF4-FFF2-40B4-BE49-F238E27FC236}">
                <a16:creationId xmlns:a16="http://schemas.microsoft.com/office/drawing/2014/main" id="{3CE92F7A-DC91-0962-F99D-AA8488AE37EE}"/>
              </a:ext>
            </a:extLst>
          </p:cNvPr>
          <p:cNvSpPr/>
          <p:nvPr/>
        </p:nvSpPr>
        <p:spPr>
          <a:xfrm>
            <a:off x="6372014" y="425673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24</a:t>
            </a:r>
          </a:p>
        </p:txBody>
      </p:sp>
      <p:sp>
        <p:nvSpPr>
          <p:cNvPr id="28" name="Hexagon 39">
            <a:extLst>
              <a:ext uri="{FF2B5EF4-FFF2-40B4-BE49-F238E27FC236}">
                <a16:creationId xmlns:a16="http://schemas.microsoft.com/office/drawing/2014/main" id="{74AC921C-789B-177C-3734-2FDA1340570B}"/>
              </a:ext>
            </a:extLst>
          </p:cNvPr>
          <p:cNvSpPr/>
          <p:nvPr/>
        </p:nvSpPr>
        <p:spPr>
          <a:xfrm>
            <a:off x="6366482" y="5287778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25</a:t>
            </a:r>
          </a:p>
        </p:txBody>
      </p:sp>
      <p:sp>
        <p:nvSpPr>
          <p:cNvPr id="29" name="Hexagon 40">
            <a:extLst>
              <a:ext uri="{FF2B5EF4-FFF2-40B4-BE49-F238E27FC236}">
                <a16:creationId xmlns:a16="http://schemas.microsoft.com/office/drawing/2014/main" id="{FCA87898-5665-9CEC-E8AA-0CF0973461BC}"/>
              </a:ext>
            </a:extLst>
          </p:cNvPr>
          <p:cNvSpPr/>
          <p:nvPr/>
        </p:nvSpPr>
        <p:spPr>
          <a:xfrm>
            <a:off x="7359133" y="371985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28</a:t>
            </a:r>
          </a:p>
        </p:txBody>
      </p:sp>
      <p:sp>
        <p:nvSpPr>
          <p:cNvPr id="30" name="Hexagon 41">
            <a:extLst>
              <a:ext uri="{FF2B5EF4-FFF2-40B4-BE49-F238E27FC236}">
                <a16:creationId xmlns:a16="http://schemas.microsoft.com/office/drawing/2014/main" id="{CCF1CF02-1B84-8C8E-EB7E-DC8C72E5344E}"/>
              </a:ext>
            </a:extLst>
          </p:cNvPr>
          <p:cNvSpPr/>
          <p:nvPr/>
        </p:nvSpPr>
        <p:spPr>
          <a:xfrm>
            <a:off x="7359133" y="177253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26</a:t>
            </a:r>
          </a:p>
        </p:txBody>
      </p:sp>
      <p:sp>
        <p:nvSpPr>
          <p:cNvPr id="31" name="Hexagon 43">
            <a:extLst>
              <a:ext uri="{FF2B5EF4-FFF2-40B4-BE49-F238E27FC236}">
                <a16:creationId xmlns:a16="http://schemas.microsoft.com/office/drawing/2014/main" id="{02C232B4-BEC1-9C32-C345-9DB769FAB856}"/>
              </a:ext>
            </a:extLst>
          </p:cNvPr>
          <p:cNvSpPr/>
          <p:nvPr/>
        </p:nvSpPr>
        <p:spPr>
          <a:xfrm>
            <a:off x="7364667" y="4731328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29</a:t>
            </a:r>
          </a:p>
        </p:txBody>
      </p:sp>
      <p:sp>
        <p:nvSpPr>
          <p:cNvPr id="32" name="Trapezium 32">
            <a:extLst>
              <a:ext uri="{FF2B5EF4-FFF2-40B4-BE49-F238E27FC236}">
                <a16:creationId xmlns:a16="http://schemas.microsoft.com/office/drawing/2014/main" id="{F6009246-12A0-5FD0-A0A6-9EB7FA5162CA}"/>
              </a:ext>
            </a:extLst>
          </p:cNvPr>
          <p:cNvSpPr/>
          <p:nvPr/>
        </p:nvSpPr>
        <p:spPr>
          <a:xfrm>
            <a:off x="7370199" y="5751728"/>
            <a:ext cx="1305485" cy="508368"/>
          </a:xfrm>
          <a:prstGeom prst="trapezoid">
            <a:avLst>
              <a:gd name="adj" fmla="val 4470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30</a:t>
            </a:r>
          </a:p>
        </p:txBody>
      </p:sp>
      <p:sp>
        <p:nvSpPr>
          <p:cNvPr id="33" name="Hexagon 45">
            <a:extLst>
              <a:ext uri="{FF2B5EF4-FFF2-40B4-BE49-F238E27FC236}">
                <a16:creationId xmlns:a16="http://schemas.microsoft.com/office/drawing/2014/main" id="{E8B52652-9371-1E6F-0166-2E584A13CA0C}"/>
              </a:ext>
            </a:extLst>
          </p:cNvPr>
          <p:cNvSpPr/>
          <p:nvPr/>
        </p:nvSpPr>
        <p:spPr>
          <a:xfrm>
            <a:off x="8327269" y="422559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34</a:t>
            </a:r>
          </a:p>
        </p:txBody>
      </p:sp>
      <p:sp>
        <p:nvSpPr>
          <p:cNvPr id="34" name="Hexagon 46">
            <a:extLst>
              <a:ext uri="{FF2B5EF4-FFF2-40B4-BE49-F238E27FC236}">
                <a16:creationId xmlns:a16="http://schemas.microsoft.com/office/drawing/2014/main" id="{E76384C8-DC17-7BC5-2183-3D1AA8E2FC0A}"/>
              </a:ext>
            </a:extLst>
          </p:cNvPr>
          <p:cNvSpPr/>
          <p:nvPr/>
        </p:nvSpPr>
        <p:spPr>
          <a:xfrm>
            <a:off x="8327269" y="222045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32</a:t>
            </a:r>
          </a:p>
        </p:txBody>
      </p:sp>
      <p:sp>
        <p:nvSpPr>
          <p:cNvPr id="35" name="Hexagon 48">
            <a:extLst>
              <a:ext uri="{FF2B5EF4-FFF2-40B4-BE49-F238E27FC236}">
                <a16:creationId xmlns:a16="http://schemas.microsoft.com/office/drawing/2014/main" id="{1A0286CB-C5E1-3B43-90B8-6A90B0DA2F60}"/>
              </a:ext>
            </a:extLst>
          </p:cNvPr>
          <p:cNvSpPr/>
          <p:nvPr/>
        </p:nvSpPr>
        <p:spPr>
          <a:xfrm>
            <a:off x="8332800" y="5237062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35</a:t>
            </a:r>
          </a:p>
        </p:txBody>
      </p:sp>
      <p:sp>
        <p:nvSpPr>
          <p:cNvPr id="36" name="Manual Operation 37">
            <a:extLst>
              <a:ext uri="{FF2B5EF4-FFF2-40B4-BE49-F238E27FC236}">
                <a16:creationId xmlns:a16="http://schemas.microsoft.com/office/drawing/2014/main" id="{3E9A14F5-953A-6381-6284-06CD55228D7D}"/>
              </a:ext>
            </a:extLst>
          </p:cNvPr>
          <p:cNvSpPr/>
          <p:nvPr/>
        </p:nvSpPr>
        <p:spPr>
          <a:xfrm>
            <a:off x="8327269" y="1747206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31</a:t>
            </a:r>
          </a:p>
        </p:txBody>
      </p:sp>
      <p:sp>
        <p:nvSpPr>
          <p:cNvPr id="37" name="Hexagon 31">
            <a:extLst>
              <a:ext uri="{FF2B5EF4-FFF2-40B4-BE49-F238E27FC236}">
                <a16:creationId xmlns:a16="http://schemas.microsoft.com/office/drawing/2014/main" id="{2962752F-4BB6-41CA-1D8A-99FE32D08727}"/>
              </a:ext>
            </a:extLst>
          </p:cNvPr>
          <p:cNvSpPr/>
          <p:nvPr/>
        </p:nvSpPr>
        <p:spPr>
          <a:xfrm>
            <a:off x="5353663" y="174959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16</a:t>
            </a: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9106006D-DEF6-2D22-74F1-BD1A1E9A1A94}"/>
              </a:ext>
            </a:extLst>
          </p:cNvPr>
          <p:cNvSpPr/>
          <p:nvPr/>
        </p:nvSpPr>
        <p:spPr>
          <a:xfrm>
            <a:off x="6352817" y="224388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22</a:t>
            </a:r>
          </a:p>
        </p:txBody>
      </p:sp>
      <p:sp>
        <p:nvSpPr>
          <p:cNvPr id="39" name="Hexagon 42">
            <a:extLst>
              <a:ext uri="{FF2B5EF4-FFF2-40B4-BE49-F238E27FC236}">
                <a16:creationId xmlns:a16="http://schemas.microsoft.com/office/drawing/2014/main" id="{088A88C5-2231-015D-1BD3-B29315549853}"/>
              </a:ext>
            </a:extLst>
          </p:cNvPr>
          <p:cNvSpPr/>
          <p:nvPr/>
        </p:nvSpPr>
        <p:spPr>
          <a:xfrm>
            <a:off x="7359133" y="2735066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27</a:t>
            </a:r>
          </a:p>
        </p:txBody>
      </p:sp>
      <p:sp>
        <p:nvSpPr>
          <p:cNvPr id="40" name="Hexagon 47">
            <a:extLst>
              <a:ext uri="{FF2B5EF4-FFF2-40B4-BE49-F238E27FC236}">
                <a16:creationId xmlns:a16="http://schemas.microsoft.com/office/drawing/2014/main" id="{2F2279B2-7CF9-8391-FE15-7A6A7251945D}"/>
              </a:ext>
            </a:extLst>
          </p:cNvPr>
          <p:cNvSpPr/>
          <p:nvPr/>
        </p:nvSpPr>
        <p:spPr>
          <a:xfrm>
            <a:off x="8327269" y="321412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33</a:t>
            </a:r>
          </a:p>
        </p:txBody>
      </p:sp>
      <p:sp>
        <p:nvSpPr>
          <p:cNvPr id="41" name="TextBox 51">
            <a:extLst>
              <a:ext uri="{FF2B5EF4-FFF2-40B4-BE49-F238E27FC236}">
                <a16:creationId xmlns:a16="http://schemas.microsoft.com/office/drawing/2014/main" id="{25BB0327-7AE3-5DCC-A9B4-80C63A7C7F03}"/>
              </a:ext>
            </a:extLst>
          </p:cNvPr>
          <p:cNvSpPr txBox="1"/>
          <p:nvPr/>
        </p:nvSpPr>
        <p:spPr>
          <a:xfrm>
            <a:off x="1735795" y="2016224"/>
            <a:ext cx="492443" cy="456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8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اضغط</a:t>
            </a:r>
          </a:p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8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هنا</a:t>
            </a:r>
            <a:endParaRPr kumimoji="0" lang="ar-AE" sz="118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3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CAA65-5306-437E-B5C8-1A026F58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282" y="594360"/>
            <a:ext cx="5934075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1D595F-DB26-4785-BA02-4FF54DEAB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8" y="1082749"/>
            <a:ext cx="4225505" cy="42016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38B7D6-19B7-4010-8542-D14AC1EC0F56}"/>
              </a:ext>
            </a:extLst>
          </p:cNvPr>
          <p:cNvGrpSpPr/>
          <p:nvPr/>
        </p:nvGrpSpPr>
        <p:grpSpPr>
          <a:xfrm>
            <a:off x="7063739" y="2803559"/>
            <a:ext cx="3264709" cy="669176"/>
            <a:chOff x="7364087" y="2741601"/>
            <a:chExt cx="4153175" cy="6691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B61E3A-6A01-4D1C-AF1C-4EC9B997E221}"/>
                </a:ext>
              </a:extLst>
            </p:cNvPr>
            <p:cNvSpPr txBox="1"/>
            <p:nvPr/>
          </p:nvSpPr>
          <p:spPr>
            <a:xfrm>
              <a:off x="7364087" y="2826002"/>
              <a:ext cx="41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ق( س ل م ) = 45 ْ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7EA6A5-BBFB-4078-8516-620557355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3535" y="2741601"/>
              <a:ext cx="118313" cy="168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2C102D7-5D26-4904-86EA-29F631CB5E1A}"/>
                </a:ext>
              </a:extLst>
            </p:cNvPr>
            <p:cNvCxnSpPr>
              <a:cxnSpLocks/>
            </p:cNvCxnSpPr>
            <p:nvPr/>
          </p:nvCxnSpPr>
          <p:spPr>
            <a:xfrm>
              <a:off x="9931847" y="2741601"/>
              <a:ext cx="118313" cy="168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11E918-FE4C-4BF8-9381-5113C8B54C1B}"/>
              </a:ext>
            </a:extLst>
          </p:cNvPr>
          <p:cNvGrpSpPr/>
          <p:nvPr/>
        </p:nvGrpSpPr>
        <p:grpSpPr>
          <a:xfrm>
            <a:off x="7063739" y="3558666"/>
            <a:ext cx="3264709" cy="669176"/>
            <a:chOff x="7364087" y="2741601"/>
            <a:chExt cx="4153175" cy="66917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D62F97-296E-498B-AEC3-D33424582F2C}"/>
                </a:ext>
              </a:extLst>
            </p:cNvPr>
            <p:cNvSpPr txBox="1"/>
            <p:nvPr/>
          </p:nvSpPr>
          <p:spPr>
            <a:xfrm>
              <a:off x="7364087" y="2826002"/>
              <a:ext cx="41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ق( م ص ع ) = 45 ْ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3F62B53-AAD4-41A1-9004-3A7F029B53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3535" y="2741601"/>
              <a:ext cx="118313" cy="168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E96ABB-4500-4170-A724-5790D5E133B3}"/>
                </a:ext>
              </a:extLst>
            </p:cNvPr>
            <p:cNvCxnSpPr>
              <a:cxnSpLocks/>
            </p:cNvCxnSpPr>
            <p:nvPr/>
          </p:nvCxnSpPr>
          <p:spPr>
            <a:xfrm>
              <a:off x="9931847" y="2741601"/>
              <a:ext cx="118313" cy="168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353669-9487-4250-8228-E8CF150D5BA3}"/>
              </a:ext>
            </a:extLst>
          </p:cNvPr>
          <p:cNvGrpSpPr/>
          <p:nvPr/>
        </p:nvGrpSpPr>
        <p:grpSpPr>
          <a:xfrm>
            <a:off x="3840481" y="3557136"/>
            <a:ext cx="3559570" cy="669176"/>
            <a:chOff x="7364087" y="2741601"/>
            <a:chExt cx="4153175" cy="6691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7D79C1-719E-4DCA-BF8B-742837D68785}"/>
                </a:ext>
              </a:extLst>
            </p:cNvPr>
            <p:cNvSpPr txBox="1"/>
            <p:nvPr/>
          </p:nvSpPr>
          <p:spPr>
            <a:xfrm>
              <a:off x="7364087" y="2826002"/>
              <a:ext cx="41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، </a:t>
              </a: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ق( م ع ص) =45 ْ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7856D0F-40E6-465A-8E01-CA8554D0ED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3535" y="2741601"/>
              <a:ext cx="118313" cy="168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58F5140-78FD-4ED5-940E-E856F7B7737D}"/>
                </a:ext>
              </a:extLst>
            </p:cNvPr>
            <p:cNvCxnSpPr>
              <a:cxnSpLocks/>
            </p:cNvCxnSpPr>
            <p:nvPr/>
          </p:nvCxnSpPr>
          <p:spPr>
            <a:xfrm>
              <a:off x="9931847" y="2741601"/>
              <a:ext cx="118313" cy="16880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5E7F9D-9CF6-4265-B8CA-E57A89D7E255}"/>
              </a:ext>
            </a:extLst>
          </p:cNvPr>
          <p:cNvGrpSpPr/>
          <p:nvPr/>
        </p:nvGrpSpPr>
        <p:grpSpPr>
          <a:xfrm>
            <a:off x="4546282" y="4209067"/>
            <a:ext cx="5851207" cy="792762"/>
            <a:chOff x="4629150" y="4491619"/>
            <a:chExt cx="5851207" cy="79276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30E841-2F37-4E03-A961-7DB3020E6EDE}"/>
                </a:ext>
              </a:extLst>
            </p:cNvPr>
            <p:cNvGrpSpPr/>
            <p:nvPr/>
          </p:nvGrpSpPr>
          <p:grpSpPr>
            <a:xfrm>
              <a:off x="4629150" y="4615205"/>
              <a:ext cx="5851207" cy="669176"/>
              <a:chOff x="4073693" y="2741601"/>
              <a:chExt cx="7443569" cy="66917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20014D-0F29-44F7-99A3-BC9C9EBD0889}"/>
                  </a:ext>
                </a:extLst>
              </p:cNvPr>
              <p:cNvSpPr txBox="1"/>
              <p:nvPr/>
            </p:nvSpPr>
            <p:spPr>
              <a:xfrm>
                <a:off x="4073693" y="2826002"/>
                <a:ext cx="74435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ar-K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ق( ص س ع ) = ق ( س ع ل )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F11522F-5772-4008-A6F2-AEC287D1E4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13535" y="2741601"/>
                <a:ext cx="118313" cy="16880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D973A26-9DE5-49A0-9808-97149D18C6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31847" y="2741601"/>
                <a:ext cx="118313" cy="16880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299C3C-BD7D-4F5A-84DE-A20F23E58DB9}"/>
                </a:ext>
              </a:extLst>
            </p:cNvPr>
            <p:cNvSpPr/>
            <p:nvPr/>
          </p:nvSpPr>
          <p:spPr>
            <a:xfrm>
              <a:off x="6383189" y="4491619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⌃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B73453-BC6D-4CFE-A807-F6E4B2560CEB}"/>
              </a:ext>
            </a:extLst>
          </p:cNvPr>
          <p:cNvSpPr/>
          <p:nvPr/>
        </p:nvSpPr>
        <p:spPr>
          <a:xfrm>
            <a:off x="8989190" y="5085260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المطلوب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B1B1728-8656-4F41-8CD9-A15DB9574672}"/>
              </a:ext>
            </a:extLst>
          </p:cNvPr>
          <p:cNvSpPr/>
          <p:nvPr/>
        </p:nvSpPr>
        <p:spPr>
          <a:xfrm>
            <a:off x="8989190" y="2049391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المعطيات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882DD6-6DFB-431E-84E6-9F5AB64F68BE}"/>
              </a:ext>
            </a:extLst>
          </p:cNvPr>
          <p:cNvSpPr txBox="1"/>
          <p:nvPr/>
        </p:nvSpPr>
        <p:spPr>
          <a:xfrm>
            <a:off x="5429251" y="5852652"/>
            <a:ext cx="5205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اثبت ان الشكل  س ص ع ل مربع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412CA97-CD6F-420F-84A7-7818B5F742D8}"/>
              </a:ext>
            </a:extLst>
          </p:cNvPr>
          <p:cNvSpPr/>
          <p:nvPr/>
        </p:nvSpPr>
        <p:spPr>
          <a:xfrm>
            <a:off x="1186798" y="2803559"/>
            <a:ext cx="572294" cy="450154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4DCB344-924A-4C0A-A388-D50BA1DA2A74}"/>
              </a:ext>
            </a:extLst>
          </p:cNvPr>
          <p:cNvSpPr/>
          <p:nvPr/>
        </p:nvSpPr>
        <p:spPr>
          <a:xfrm>
            <a:off x="3318399" y="3078832"/>
            <a:ext cx="641379" cy="562705"/>
          </a:xfrm>
          <a:prstGeom prst="ellipse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C13809F-5935-433D-A0CD-A2134A5B1F29}"/>
              </a:ext>
            </a:extLst>
          </p:cNvPr>
          <p:cNvSpPr/>
          <p:nvPr/>
        </p:nvSpPr>
        <p:spPr>
          <a:xfrm>
            <a:off x="2477160" y="3943350"/>
            <a:ext cx="656341" cy="554809"/>
          </a:xfrm>
          <a:prstGeom prst="ellipse">
            <a:avLst/>
          </a:prstGeom>
          <a:solidFill>
            <a:schemeClr val="accent6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F748C473-7104-48DA-B60D-D249991C6A37}"/>
              </a:ext>
            </a:extLst>
          </p:cNvPr>
          <p:cNvSpPr/>
          <p:nvPr/>
        </p:nvSpPr>
        <p:spPr>
          <a:xfrm rot="20416520">
            <a:off x="2589157" y="1928756"/>
            <a:ext cx="413161" cy="439673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B6EDE9EC-EC44-498E-8C7E-8DBE800DBCEA}"/>
              </a:ext>
            </a:extLst>
          </p:cNvPr>
          <p:cNvSpPr/>
          <p:nvPr/>
        </p:nvSpPr>
        <p:spPr>
          <a:xfrm rot="9357290">
            <a:off x="2061391" y="3989230"/>
            <a:ext cx="413161" cy="439673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50C0C20-DD86-447E-A13F-14D01278C891}"/>
              </a:ext>
            </a:extLst>
          </p:cNvPr>
          <p:cNvSpPr/>
          <p:nvPr/>
        </p:nvSpPr>
        <p:spPr>
          <a:xfrm>
            <a:off x="3840482" y="191386"/>
            <a:ext cx="3559570" cy="514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مناقشة تمرن 1 صفحة 89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7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0148B9-7784-4571-B1A3-0C2673051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" y="317366"/>
            <a:ext cx="3856674" cy="38095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E7F35B-D4F5-48CC-A8F6-C3FBB56106BA}"/>
              </a:ext>
            </a:extLst>
          </p:cNvPr>
          <p:cNvSpPr/>
          <p:nvPr/>
        </p:nvSpPr>
        <p:spPr>
          <a:xfrm>
            <a:off x="10265097" y="338129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البرهان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505077-C3F2-41F8-ABBB-8D4F56DF9640}"/>
              </a:ext>
            </a:extLst>
          </p:cNvPr>
          <p:cNvSpPr/>
          <p:nvPr/>
        </p:nvSpPr>
        <p:spPr>
          <a:xfrm>
            <a:off x="4514384" y="88264"/>
            <a:ext cx="2853769" cy="4997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تمرن 1 صفحة 89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6EA19-D2FD-4B1C-B58E-B94A6E9F225F}"/>
              </a:ext>
            </a:extLst>
          </p:cNvPr>
          <p:cNvSpPr txBox="1"/>
          <p:nvPr/>
        </p:nvSpPr>
        <p:spPr>
          <a:xfrm>
            <a:off x="4054501" y="914574"/>
            <a:ext cx="302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وهما في وضع تبادل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E7A19-AD54-4B6E-B31A-7D1DB16A8F8F}"/>
              </a:ext>
            </a:extLst>
          </p:cNvPr>
          <p:cNvSpPr txBox="1"/>
          <p:nvPr/>
        </p:nvSpPr>
        <p:spPr>
          <a:xfrm>
            <a:off x="6204942" y="1499349"/>
            <a:ext cx="557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س ص// ع ل  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DCF4E4-0CA9-4AB9-8997-528D739EAE22}"/>
              </a:ext>
            </a:extLst>
          </p:cNvPr>
          <p:cNvGrpSpPr/>
          <p:nvPr/>
        </p:nvGrpSpPr>
        <p:grpSpPr>
          <a:xfrm>
            <a:off x="6513330" y="831279"/>
            <a:ext cx="5265755" cy="676331"/>
            <a:chOff x="5187476" y="2731441"/>
            <a:chExt cx="6698791" cy="6763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49CED65-8822-4EA5-A431-36AA6B4D765B}"/>
                </a:ext>
              </a:extLst>
            </p:cNvPr>
            <p:cNvGrpSpPr/>
            <p:nvPr/>
          </p:nvGrpSpPr>
          <p:grpSpPr>
            <a:xfrm>
              <a:off x="5187476" y="2751574"/>
              <a:ext cx="6698791" cy="656198"/>
              <a:chOff x="2154383" y="4233440"/>
              <a:chExt cx="6698791" cy="65619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D553FF-6DC7-4FBC-8F03-BABAA245F822}"/>
                  </a:ext>
                </a:extLst>
              </p:cNvPr>
              <p:cNvSpPr txBox="1"/>
              <p:nvPr/>
            </p:nvSpPr>
            <p:spPr>
              <a:xfrm>
                <a:off x="2154383" y="4304863"/>
                <a:ext cx="66987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∵ ق ( ص س ع) = ق (ل ع س )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5C88D37-ACFB-4ADF-93F3-5D9209EC63A5}"/>
                  </a:ext>
                </a:extLst>
              </p:cNvPr>
              <p:cNvGrpSpPr/>
              <p:nvPr/>
            </p:nvGrpSpPr>
            <p:grpSpPr>
              <a:xfrm>
                <a:off x="3964131" y="4233440"/>
                <a:ext cx="236638" cy="168822"/>
                <a:chOff x="-938163" y="4977945"/>
                <a:chExt cx="380847" cy="294602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6CB76DC-175D-4A18-8E80-A81F153AB8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938163" y="4977945"/>
                  <a:ext cx="190422" cy="294569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ACCB490-C289-469E-824A-9DE2D70EAB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747740" y="4977978"/>
                  <a:ext cx="190424" cy="294569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BB9D88-0A55-4154-87A9-7A5D5933C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0411" y="2731441"/>
              <a:ext cx="118313" cy="16880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1C86F7D-B065-4283-AF41-BF103CD12EDA}"/>
                </a:ext>
              </a:extLst>
            </p:cNvPr>
            <p:cNvCxnSpPr>
              <a:cxnSpLocks/>
            </p:cNvCxnSpPr>
            <p:nvPr/>
          </p:nvCxnSpPr>
          <p:spPr>
            <a:xfrm>
              <a:off x="9608724" y="2731441"/>
              <a:ext cx="118313" cy="16880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Arrow: Up 14">
            <a:extLst>
              <a:ext uri="{FF2B5EF4-FFF2-40B4-BE49-F238E27FC236}">
                <a16:creationId xmlns:a16="http://schemas.microsoft.com/office/drawing/2014/main" id="{DA3365D2-8060-4ED4-BE3C-9E6965E76D19}"/>
              </a:ext>
            </a:extLst>
          </p:cNvPr>
          <p:cNvSpPr/>
          <p:nvPr/>
        </p:nvSpPr>
        <p:spPr>
          <a:xfrm rot="19398396">
            <a:off x="1921350" y="1055281"/>
            <a:ext cx="413161" cy="439673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6080061B-D007-4E0F-888E-3C2ED62D264D}"/>
              </a:ext>
            </a:extLst>
          </p:cNvPr>
          <p:cNvSpPr/>
          <p:nvPr/>
        </p:nvSpPr>
        <p:spPr>
          <a:xfrm rot="8404267">
            <a:off x="1412120" y="2930275"/>
            <a:ext cx="413161" cy="439673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F5D9CB-98D8-49E8-8B77-DDF1E24B11A7}"/>
              </a:ext>
            </a:extLst>
          </p:cNvPr>
          <p:cNvGrpSpPr/>
          <p:nvPr/>
        </p:nvGrpSpPr>
        <p:grpSpPr>
          <a:xfrm>
            <a:off x="6534978" y="2075863"/>
            <a:ext cx="5265755" cy="712422"/>
            <a:chOff x="5346826" y="2731441"/>
            <a:chExt cx="6698791" cy="71242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5A8A3C4-A1CA-4681-95BB-C492C7BC1195}"/>
                </a:ext>
              </a:extLst>
            </p:cNvPr>
            <p:cNvGrpSpPr/>
            <p:nvPr/>
          </p:nvGrpSpPr>
          <p:grpSpPr>
            <a:xfrm>
              <a:off x="5346826" y="2751574"/>
              <a:ext cx="6698791" cy="692289"/>
              <a:chOff x="2313733" y="4233440"/>
              <a:chExt cx="6698791" cy="69228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C2EE1E-BF34-4A1D-9779-E97AD1FE827C}"/>
                  </a:ext>
                </a:extLst>
              </p:cNvPr>
              <p:cNvSpPr txBox="1"/>
              <p:nvPr/>
            </p:nvSpPr>
            <p:spPr>
              <a:xfrm>
                <a:off x="2313733" y="4340954"/>
                <a:ext cx="66987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∵ ق ( ع ص ل ) = ق (س ل ص)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D130EFC-39E4-4D3D-9640-EC30E3A3AB9B}"/>
                  </a:ext>
                </a:extLst>
              </p:cNvPr>
              <p:cNvGrpSpPr/>
              <p:nvPr/>
            </p:nvGrpSpPr>
            <p:grpSpPr>
              <a:xfrm>
                <a:off x="3964131" y="4233440"/>
                <a:ext cx="236638" cy="168822"/>
                <a:chOff x="-938163" y="4977945"/>
                <a:chExt cx="380847" cy="294602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D3365B3-F3C0-4A3E-88B3-68147C5CF7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938163" y="4977945"/>
                  <a:ext cx="190422" cy="29456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8556F6B-396F-4544-B674-0C0AF12B8E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747740" y="4977978"/>
                  <a:ext cx="190424" cy="29456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77F63CE-69C0-4339-8E92-F4BCBC2D3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0652" y="2731441"/>
              <a:ext cx="118313" cy="1688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EF0C25-D7EC-490A-93BD-A74CA7D9A944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965" y="2731441"/>
              <a:ext cx="118313" cy="1688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17FE75B-A09F-4877-8F2D-4BCBFA0104F6}"/>
              </a:ext>
            </a:extLst>
          </p:cNvPr>
          <p:cNvSpPr txBox="1"/>
          <p:nvPr/>
        </p:nvSpPr>
        <p:spPr>
          <a:xfrm>
            <a:off x="4095632" y="2155764"/>
            <a:ext cx="302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وهما في وضع تبادل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A102F790-0E53-4726-84E3-89B1CE0478D4}"/>
              </a:ext>
            </a:extLst>
          </p:cNvPr>
          <p:cNvSpPr/>
          <p:nvPr/>
        </p:nvSpPr>
        <p:spPr>
          <a:xfrm rot="2818067">
            <a:off x="2374238" y="2455315"/>
            <a:ext cx="413161" cy="43967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EF911A98-576A-42D4-A13F-6FC61B71C514}"/>
              </a:ext>
            </a:extLst>
          </p:cNvPr>
          <p:cNvSpPr/>
          <p:nvPr/>
        </p:nvSpPr>
        <p:spPr>
          <a:xfrm rot="13590596">
            <a:off x="961940" y="1544455"/>
            <a:ext cx="413161" cy="439673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968F90-BFD0-498F-95A7-97C83BEC2765}"/>
              </a:ext>
            </a:extLst>
          </p:cNvPr>
          <p:cNvSpPr txBox="1"/>
          <p:nvPr/>
        </p:nvSpPr>
        <p:spPr>
          <a:xfrm>
            <a:off x="6226590" y="2772090"/>
            <a:ext cx="557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ص ع // س ل 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5DF90-A909-45E4-9BE2-BF7E7B9F234C}"/>
              </a:ext>
            </a:extLst>
          </p:cNvPr>
          <p:cNvSpPr txBox="1"/>
          <p:nvPr/>
        </p:nvSpPr>
        <p:spPr>
          <a:xfrm>
            <a:off x="493160" y="3380100"/>
            <a:ext cx="1146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الشكل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ص ع ل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متوازي أضلاع لأنه فيه كل ضلعان </a:t>
            </a:r>
            <a:r>
              <a:rPr kumimoji="0" lang="ar-KW" sz="32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متقابلان متوازيان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D5EC31-0714-4D6F-9424-D43CD1198929}"/>
              </a:ext>
            </a:extLst>
          </p:cNvPr>
          <p:cNvSpPr txBox="1"/>
          <p:nvPr/>
        </p:nvSpPr>
        <p:spPr>
          <a:xfrm>
            <a:off x="8792498" y="3991408"/>
            <a:ext cx="304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 م ع فيه :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∆</a:t>
            </a: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34A48C5D-A89E-4BA0-906A-C1FC16188983}"/>
              </a:ext>
            </a:extLst>
          </p:cNvPr>
          <p:cNvSpPr/>
          <p:nvPr/>
        </p:nvSpPr>
        <p:spPr>
          <a:xfrm rot="5400000">
            <a:off x="1859183" y="2214459"/>
            <a:ext cx="1468060" cy="1455915"/>
          </a:xfrm>
          <a:prstGeom prst="rtTriangle">
            <a:avLst/>
          </a:prstGeom>
          <a:solidFill>
            <a:srgbClr val="0070C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D94C3-3ADE-4555-AA96-1136BBE694B6}"/>
              </a:ext>
            </a:extLst>
          </p:cNvPr>
          <p:cNvGrpSpPr/>
          <p:nvPr/>
        </p:nvGrpSpPr>
        <p:grpSpPr>
          <a:xfrm>
            <a:off x="4140645" y="3864137"/>
            <a:ext cx="5441351" cy="722875"/>
            <a:chOff x="4560841" y="2731441"/>
            <a:chExt cx="6922174" cy="72287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2E5701D-9364-4866-97A9-83A49BEE15AE}"/>
                </a:ext>
              </a:extLst>
            </p:cNvPr>
            <p:cNvGrpSpPr/>
            <p:nvPr/>
          </p:nvGrpSpPr>
          <p:grpSpPr>
            <a:xfrm>
              <a:off x="4560841" y="2751574"/>
              <a:ext cx="6922174" cy="702742"/>
              <a:chOff x="1527748" y="4233440"/>
              <a:chExt cx="6922174" cy="70274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B8FF9B1-1A6E-4365-85C2-4C92A83ADADF}"/>
                  </a:ext>
                </a:extLst>
              </p:cNvPr>
              <p:cNvSpPr txBox="1"/>
              <p:nvPr/>
            </p:nvSpPr>
            <p:spPr>
              <a:xfrm>
                <a:off x="1527748" y="4351407"/>
                <a:ext cx="69221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ق ( م ص ع ) = ق (م ع ص ) = 45 ْ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426620A-1043-4D56-8945-BBB52B5C22B7}"/>
                  </a:ext>
                </a:extLst>
              </p:cNvPr>
              <p:cNvGrpSpPr/>
              <p:nvPr/>
            </p:nvGrpSpPr>
            <p:grpSpPr>
              <a:xfrm>
                <a:off x="3964131" y="4233440"/>
                <a:ext cx="236638" cy="168822"/>
                <a:chOff x="-938163" y="4977945"/>
                <a:chExt cx="380847" cy="294602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1BEA4B4-5F1C-4C20-AECB-1AF62DA1DE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938163" y="4977945"/>
                  <a:ext cx="190422" cy="29456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568F075-3728-4846-94C0-864D9048E6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747740" y="4977978"/>
                  <a:ext cx="190424" cy="29456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FE29A7-1F2B-4F46-9924-777D7A8B43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0652" y="2731441"/>
              <a:ext cx="118313" cy="1688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E74F36-9722-48E1-BDAA-43D9110FBD1B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965" y="2731441"/>
              <a:ext cx="118313" cy="1688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336D528-7454-4F0E-8B64-946745C220DD}"/>
              </a:ext>
            </a:extLst>
          </p:cNvPr>
          <p:cNvSpPr txBox="1"/>
          <p:nvPr/>
        </p:nvSpPr>
        <p:spPr>
          <a:xfrm>
            <a:off x="-1383851" y="3935412"/>
            <a:ext cx="557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ص م = ع م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CD361B-D108-40B6-AD73-C450698DEC18}"/>
              </a:ext>
            </a:extLst>
          </p:cNvPr>
          <p:cNvGrpSpPr/>
          <p:nvPr/>
        </p:nvGrpSpPr>
        <p:grpSpPr>
          <a:xfrm>
            <a:off x="4639505" y="4514299"/>
            <a:ext cx="7200708" cy="722875"/>
            <a:chOff x="2322689" y="2731441"/>
            <a:chExt cx="9160327" cy="7228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ED7A3AD-00CD-4D9A-9641-AB7362881C4D}"/>
                </a:ext>
              </a:extLst>
            </p:cNvPr>
            <p:cNvSpPr txBox="1"/>
            <p:nvPr/>
          </p:nvSpPr>
          <p:spPr>
            <a:xfrm>
              <a:off x="2322689" y="2869541"/>
              <a:ext cx="91603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 ( ص م ع )  = 180 ْ – ( 45 ْ + 45 ْ ) = 90 ْ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A5E5924-1771-4B8B-8630-A967201E1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0652" y="2731441"/>
              <a:ext cx="118313" cy="1688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67D712-D3ED-4349-8F65-CA7E58E9DD1A}"/>
                </a:ext>
              </a:extLst>
            </p:cNvPr>
            <p:cNvCxnSpPr>
              <a:cxnSpLocks/>
            </p:cNvCxnSpPr>
            <p:nvPr/>
          </p:nvCxnSpPr>
          <p:spPr>
            <a:xfrm>
              <a:off x="10038965" y="2731441"/>
              <a:ext cx="118313" cy="16880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8616656-63D5-4F68-AA5D-13DD94894EEE}"/>
              </a:ext>
            </a:extLst>
          </p:cNvPr>
          <p:cNvSpPr txBox="1"/>
          <p:nvPr/>
        </p:nvSpPr>
        <p:spPr>
          <a:xfrm>
            <a:off x="7243281" y="5236086"/>
            <a:ext cx="452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س ع ⊥ ص ل 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C533B1-2C73-4014-A076-C31CAB1416E8}"/>
              </a:ext>
            </a:extLst>
          </p:cNvPr>
          <p:cNvSpPr txBox="1"/>
          <p:nvPr/>
        </p:nvSpPr>
        <p:spPr>
          <a:xfrm>
            <a:off x="416937" y="5834824"/>
            <a:ext cx="1146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∴ الشكل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 ص ع ل 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مربع </a:t>
            </a:r>
            <a:r>
              <a:rPr kumimoji="0" lang="ar-KW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لانه</a:t>
            </a: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متوازي أضلاع فيه القطران متطابقان ومتعامدان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row: Chevron 59">
            <a:extLst>
              <a:ext uri="{FF2B5EF4-FFF2-40B4-BE49-F238E27FC236}">
                <a16:creationId xmlns:a16="http://schemas.microsoft.com/office/drawing/2014/main" id="{F0FBF8E3-B9F5-4D18-B7C0-E2AF39DC2CFE}"/>
              </a:ext>
            </a:extLst>
          </p:cNvPr>
          <p:cNvSpPr/>
          <p:nvPr/>
        </p:nvSpPr>
        <p:spPr>
          <a:xfrm rot="2624903">
            <a:off x="2454587" y="1277970"/>
            <a:ext cx="348126" cy="355554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FAAC9BA5-BD51-4676-94A4-952F5241D796}"/>
              </a:ext>
            </a:extLst>
          </p:cNvPr>
          <p:cNvSpPr/>
          <p:nvPr/>
        </p:nvSpPr>
        <p:spPr>
          <a:xfrm rot="2624903">
            <a:off x="896453" y="2687958"/>
            <a:ext cx="348126" cy="355554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rrow: Chevron 61">
            <a:extLst>
              <a:ext uri="{FF2B5EF4-FFF2-40B4-BE49-F238E27FC236}">
                <a16:creationId xmlns:a16="http://schemas.microsoft.com/office/drawing/2014/main" id="{183F27C8-14E9-4CD5-BD22-3AD6DD07B7FA}"/>
              </a:ext>
            </a:extLst>
          </p:cNvPr>
          <p:cNvSpPr/>
          <p:nvPr/>
        </p:nvSpPr>
        <p:spPr>
          <a:xfrm rot="18332891">
            <a:off x="1097266" y="1139796"/>
            <a:ext cx="348126" cy="355554"/>
          </a:xfrm>
          <a:prstGeom prst="chevron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row: Chevron 62">
            <a:extLst>
              <a:ext uri="{FF2B5EF4-FFF2-40B4-BE49-F238E27FC236}">
                <a16:creationId xmlns:a16="http://schemas.microsoft.com/office/drawing/2014/main" id="{1EAF6D52-6672-43BD-B889-E8BDAD0FD672}"/>
              </a:ext>
            </a:extLst>
          </p:cNvPr>
          <p:cNvSpPr/>
          <p:nvPr/>
        </p:nvSpPr>
        <p:spPr>
          <a:xfrm rot="19117175">
            <a:off x="2310023" y="2899358"/>
            <a:ext cx="348126" cy="355554"/>
          </a:xfrm>
          <a:prstGeom prst="chevron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3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15" grpId="0" animBg="1"/>
      <p:bldP spid="16" grpId="0" animBg="1"/>
      <p:bldP spid="25" grpId="0"/>
      <p:bldP spid="26" grpId="0" animBg="1"/>
      <p:bldP spid="27" grpId="0" animBg="1"/>
      <p:bldP spid="28" grpId="0"/>
      <p:bldP spid="29" grpId="0"/>
      <p:bldP spid="30" grpId="0"/>
      <p:bldP spid="31" grpId="0" animBg="1"/>
      <p:bldP spid="40" grpId="0"/>
      <p:bldP spid="57" grpId="0"/>
      <p:bldP spid="59" grpId="0"/>
      <p:bldP spid="60" grpId="0" animBg="1"/>
      <p:bldP spid="61" grpId="0" animBg="1"/>
      <p:bldP spid="62" grpId="0" animBg="1"/>
      <p:bldP spid="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075" y="2563889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(8-6): المربع خواصه والكشف عنه</a:t>
            </a: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86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6187" kern="0" dirty="0"/>
              <a:t>التقييم</a:t>
            </a:r>
          </a:p>
          <a:p>
            <a:pPr defTabSz="410751" rtl="0" hangingPunct="0">
              <a:defRPr/>
            </a:pPr>
            <a:r>
              <a:rPr lang="ar-KW" sz="6187" kern="0" dirty="0"/>
              <a:t> المختصر</a:t>
            </a:r>
            <a:endParaRPr sz="6187" kern="0" dirty="0"/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4A6ED2B-61B7-4405-9CF1-BDF3DFB87BD4}"/>
              </a:ext>
            </a:extLst>
          </p:cNvPr>
          <p:cNvSpPr/>
          <p:nvPr/>
        </p:nvSpPr>
        <p:spPr>
          <a:xfrm>
            <a:off x="7366615" y="456626"/>
            <a:ext cx="3579968" cy="10747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التقييم المختصر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2A0B8-E328-4E11-9B4F-9BBB90004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65" y="1803895"/>
            <a:ext cx="11338669" cy="981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F2DEC-B007-4B4A-AC1C-99C8963FF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294" y="3119437"/>
            <a:ext cx="8133617" cy="1110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457398-B1A2-43B9-B0D3-F8A19ECD9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868" y="2870368"/>
            <a:ext cx="1722116" cy="1608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30016-13DE-4DC8-8C87-9916F6E49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89" y="2893027"/>
            <a:ext cx="1563500" cy="15635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1FEE81E2-C236-49B7-A3A2-718B419918FF}"/>
              </a:ext>
            </a:extLst>
          </p:cNvPr>
          <p:cNvSpPr/>
          <p:nvPr/>
        </p:nvSpPr>
        <p:spPr>
          <a:xfrm rot="21390238">
            <a:off x="2446783" y="3163238"/>
            <a:ext cx="1062901" cy="1120760"/>
          </a:xfrm>
          <a:prstGeom prst="ellipse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3516" kern="0" dirty="0"/>
              <a:t>الخاتمة</a:t>
            </a:r>
            <a:endParaRPr sz="3516" kern="0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lang="ar-KW" sz="8086" b="1" dirty="0">
              <a:solidFill>
                <a:srgbClr val="7030A0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A31AAF-54B2-42F0-B1A8-634FF1B81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712" y="1048874"/>
            <a:ext cx="2930200" cy="4760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9F2EAF-E5B4-4E43-9409-A86CC4E8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508" y="2377021"/>
            <a:ext cx="2930200" cy="4079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2F4DE-5B99-4836-889A-EDF50C03B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42" y="945222"/>
            <a:ext cx="2923862" cy="4760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8E75BF-6DDE-49ED-B581-B8AE3A8D5994}"/>
              </a:ext>
            </a:extLst>
          </p:cNvPr>
          <p:cNvSpPr/>
          <p:nvPr/>
        </p:nvSpPr>
        <p:spPr>
          <a:xfrm>
            <a:off x="4330401" y="840585"/>
            <a:ext cx="2658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بداية الدرس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614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3-28 at 8.57.34 PM">
            <a:hlinkClick r:id="" action="ppaction://media"/>
            <a:extLst>
              <a:ext uri="{FF2B5EF4-FFF2-40B4-BE49-F238E27FC236}">
                <a16:creationId xmlns:a16="http://schemas.microsoft.com/office/drawing/2014/main" id="{D04D9407-8F50-4DA2-B9B1-CA75F04AA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76" y="79130"/>
            <a:ext cx="12051323" cy="67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FFD03A-8738-4825-BEDB-6670EDE948E8}"/>
              </a:ext>
            </a:extLst>
          </p:cNvPr>
          <p:cNvSpPr/>
          <p:nvPr/>
        </p:nvSpPr>
        <p:spPr>
          <a:xfrm>
            <a:off x="10726220" y="812231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نشاط 1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049238-6C22-4B83-BE90-BF2FC0BDFD25}"/>
              </a:ext>
            </a:extLst>
          </p:cNvPr>
          <p:cNvSpPr/>
          <p:nvPr/>
        </p:nvSpPr>
        <p:spPr>
          <a:xfrm>
            <a:off x="10726220" y="1562368"/>
            <a:ext cx="1304818" cy="4931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صفحة 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0B8407-61DD-4866-9F26-A83E62A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70" y="719763"/>
            <a:ext cx="9941678" cy="4104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C0A849-74E1-4445-AC35-D2D9B4A86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6" y="5143446"/>
            <a:ext cx="9763125" cy="619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8ABF33-0E4E-4CF8-8023-FFAD6CFC6741}"/>
              </a:ext>
            </a:extLst>
          </p:cNvPr>
          <p:cNvSpPr txBox="1"/>
          <p:nvPr/>
        </p:nvSpPr>
        <p:spPr>
          <a:xfrm>
            <a:off x="6096000" y="4239727"/>
            <a:ext cx="385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ضلعان متجاوران متطابقان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3E19C-F601-49D2-8D53-9644AA893979}"/>
              </a:ext>
            </a:extLst>
          </p:cNvPr>
          <p:cNvSpPr txBox="1"/>
          <p:nvPr/>
        </p:nvSpPr>
        <p:spPr>
          <a:xfrm>
            <a:off x="1561672" y="4222250"/>
            <a:ext cx="1640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مربع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8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558FD-F80D-468A-B720-7D5FAD4A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40" y="500208"/>
            <a:ext cx="9863361" cy="3998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228DF-A085-4D87-BCBA-5113431FA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823" y="4506724"/>
            <a:ext cx="5505450" cy="619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BCC80-9244-48C8-8357-D6D3B4E81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851" y="5264074"/>
            <a:ext cx="6032750" cy="1232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93244-F13A-447A-B5F0-87487F3A1C6C}"/>
              </a:ext>
            </a:extLst>
          </p:cNvPr>
          <p:cNvSpPr txBox="1"/>
          <p:nvPr/>
        </p:nvSpPr>
        <p:spPr>
          <a:xfrm>
            <a:off x="5167901" y="3429000"/>
            <a:ext cx="1640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ْ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D33AE-DA70-438F-91F5-64B6C681E539}"/>
              </a:ext>
            </a:extLst>
          </p:cNvPr>
          <p:cNvSpPr txBox="1"/>
          <p:nvPr/>
        </p:nvSpPr>
        <p:spPr>
          <a:xfrm>
            <a:off x="3527388" y="3891815"/>
            <a:ext cx="1640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ْ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4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نتيجة بحث الصور عن rular png hd">
            <a:extLst>
              <a:ext uri="{FF2B5EF4-FFF2-40B4-BE49-F238E27FC236}">
                <a16:creationId xmlns:a16="http://schemas.microsoft.com/office/drawing/2014/main" id="{A50BE38B-C0D1-431A-810E-D405A655F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98295" l="1977" r="98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4914" r="3876" b="6979"/>
          <a:stretch/>
        </p:blipFill>
        <p:spPr bwMode="auto">
          <a:xfrm rot="2622891">
            <a:off x="3474436" y="3621819"/>
            <a:ext cx="637120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نتيجة بحث الصور عن rular png hd">
            <a:extLst>
              <a:ext uri="{FF2B5EF4-FFF2-40B4-BE49-F238E27FC236}">
                <a16:creationId xmlns:a16="http://schemas.microsoft.com/office/drawing/2014/main" id="{F5E39646-7E27-44DF-BAB9-2E5248E98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98295" l="1977" r="98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4914" r="3876" b="6979"/>
          <a:stretch/>
        </p:blipFill>
        <p:spPr bwMode="auto">
          <a:xfrm rot="8174396">
            <a:off x="2921442" y="3212517"/>
            <a:ext cx="637120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DDED8BC-5EFB-4BD8-88C2-E7337C620AE4}"/>
              </a:ext>
            </a:extLst>
          </p:cNvPr>
          <p:cNvSpPr/>
          <p:nvPr/>
        </p:nvSpPr>
        <p:spPr>
          <a:xfrm>
            <a:off x="4663441" y="1593671"/>
            <a:ext cx="3801292" cy="363147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2DF91B4E-4739-4663-8B18-3A7D13BA4024}"/>
              </a:ext>
            </a:extLst>
          </p:cNvPr>
          <p:cNvCxnSpPr>
            <a:cxnSpLocks/>
          </p:cNvCxnSpPr>
          <p:nvPr/>
        </p:nvCxnSpPr>
        <p:spPr>
          <a:xfrm flipH="1">
            <a:off x="4702629" y="1619796"/>
            <a:ext cx="3722914" cy="3579222"/>
          </a:xfrm>
          <a:prstGeom prst="line">
            <a:avLst/>
          </a:prstGeom>
          <a:ln w="57150">
            <a:solidFill>
              <a:srgbClr val="FF19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4B220EE5-6065-49A7-AB82-82BE4A0236C2}"/>
              </a:ext>
            </a:extLst>
          </p:cNvPr>
          <p:cNvCxnSpPr>
            <a:cxnSpLocks/>
          </p:cNvCxnSpPr>
          <p:nvPr/>
        </p:nvCxnSpPr>
        <p:spPr>
          <a:xfrm>
            <a:off x="4676504" y="1606732"/>
            <a:ext cx="3775165" cy="359228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E8C2486-06DA-4FED-A1DA-C65B68739405}"/>
              </a:ext>
            </a:extLst>
          </p:cNvPr>
          <p:cNvSpPr txBox="1"/>
          <p:nvPr/>
        </p:nvSpPr>
        <p:spPr>
          <a:xfrm>
            <a:off x="8373291" y="1171307"/>
            <a:ext cx="940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س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7B5DA2B-EB97-47EA-8366-A64C0FF432F9}"/>
              </a:ext>
            </a:extLst>
          </p:cNvPr>
          <p:cNvSpPr txBox="1"/>
          <p:nvPr/>
        </p:nvSpPr>
        <p:spPr>
          <a:xfrm>
            <a:off x="8216535" y="5050975"/>
            <a:ext cx="940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ص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2062048-402A-4F85-A2F8-C41FF03B547F}"/>
              </a:ext>
            </a:extLst>
          </p:cNvPr>
          <p:cNvSpPr txBox="1"/>
          <p:nvPr/>
        </p:nvSpPr>
        <p:spPr>
          <a:xfrm>
            <a:off x="3892731" y="4998723"/>
            <a:ext cx="940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ع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63F1F94-6AC7-4A03-B375-97DEE4E00CD5}"/>
              </a:ext>
            </a:extLst>
          </p:cNvPr>
          <p:cNvSpPr txBox="1"/>
          <p:nvPr/>
        </p:nvSpPr>
        <p:spPr>
          <a:xfrm>
            <a:off x="3905794" y="1092929"/>
            <a:ext cx="940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ل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D79EEF6-8F08-4497-A451-71C99D481755}"/>
              </a:ext>
            </a:extLst>
          </p:cNvPr>
          <p:cNvSpPr txBox="1"/>
          <p:nvPr/>
        </p:nvSpPr>
        <p:spPr>
          <a:xfrm>
            <a:off x="9170126" y="2307774"/>
            <a:ext cx="27432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س ع </a:t>
            </a: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= 13 </a:t>
            </a: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سم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ECFE15D-9C8E-4926-8B40-BA3912397187}"/>
              </a:ext>
            </a:extLst>
          </p:cNvPr>
          <p:cNvSpPr txBox="1"/>
          <p:nvPr/>
        </p:nvSpPr>
        <p:spPr>
          <a:xfrm>
            <a:off x="9130938" y="3143797"/>
            <a:ext cx="27432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ص ل </a:t>
            </a: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= 13 </a:t>
            </a:r>
            <a:r>
              <a:rPr kumimoji="0" lang="ar-K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سم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6A59D7-38B0-4266-A1E6-D7C0F7F89BA0}"/>
              </a:ext>
            </a:extLst>
          </p:cNvPr>
          <p:cNvGrpSpPr/>
          <p:nvPr/>
        </p:nvGrpSpPr>
        <p:grpSpPr>
          <a:xfrm>
            <a:off x="9235440" y="4397831"/>
            <a:ext cx="2743201" cy="584775"/>
            <a:chOff x="9235440" y="4397831"/>
            <a:chExt cx="2743201" cy="584775"/>
          </a:xfrm>
        </p:grpSpPr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DCB8C258-CB1B-4BE6-A9F7-65115E7DCA63}"/>
                </a:ext>
              </a:extLst>
            </p:cNvPr>
            <p:cNvSpPr txBox="1"/>
            <p:nvPr/>
          </p:nvSpPr>
          <p:spPr>
            <a:xfrm>
              <a:off x="9235440" y="4397831"/>
              <a:ext cx="274320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198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س ع </a:t>
              </a: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  <a:sym typeface="Zawawi" panose="05010101010101010101" pitchFamily="2" charset="2"/>
                </a:rPr>
                <a:t></a:t>
              </a: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 </a:t>
              </a: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ل</a:t>
              </a:r>
            </a:p>
          </p:txBody>
        </p: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643E7495-6688-4823-88FC-90F8887B4B96}"/>
                </a:ext>
              </a:extLst>
            </p:cNvPr>
            <p:cNvCxnSpPr/>
            <p:nvPr/>
          </p:nvCxnSpPr>
          <p:spPr>
            <a:xfrm flipH="1">
              <a:off x="11011989" y="4506686"/>
              <a:ext cx="522514" cy="0"/>
            </a:xfrm>
            <a:prstGeom prst="line">
              <a:avLst/>
            </a:prstGeom>
            <a:ln>
              <a:solidFill>
                <a:srgbClr val="FF19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42697300-8DD7-4A96-8AE6-79C8A2581E31}"/>
                </a:ext>
              </a:extLst>
            </p:cNvPr>
            <p:cNvCxnSpPr/>
            <p:nvPr/>
          </p:nvCxnSpPr>
          <p:spPr>
            <a:xfrm flipH="1">
              <a:off x="9805852" y="4476206"/>
              <a:ext cx="52251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صورة 31">
            <a:extLst>
              <a:ext uri="{FF2B5EF4-FFF2-40B4-BE49-F238E27FC236}">
                <a16:creationId xmlns:a16="http://schemas.microsoft.com/office/drawing/2014/main" id="{06BF6E31-BF8F-411C-9D45-58E897E1CC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3724">
            <a:off x="3716925" y="1506831"/>
            <a:ext cx="4257083" cy="2460742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2C8D557B-40F0-4854-8BDF-25E25088964C}"/>
              </a:ext>
            </a:extLst>
          </p:cNvPr>
          <p:cNvSpPr/>
          <p:nvPr/>
        </p:nvSpPr>
        <p:spPr>
          <a:xfrm rot="19060015">
            <a:off x="6400799" y="2978331"/>
            <a:ext cx="313508" cy="3396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4EC68ACA-8CE9-43C0-B120-21D09211E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56" t="34959" r="26072" b="59747"/>
          <a:stretch/>
        </p:blipFill>
        <p:spPr>
          <a:xfrm>
            <a:off x="814977" y="600892"/>
            <a:ext cx="7358016" cy="61395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0AD119F-6ED3-4C01-8958-852698E2F8E1}"/>
              </a:ext>
            </a:extLst>
          </p:cNvPr>
          <p:cNvSpPr txBox="1"/>
          <p:nvPr/>
        </p:nvSpPr>
        <p:spPr>
          <a:xfrm>
            <a:off x="705395" y="1284518"/>
            <a:ext cx="276497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FF198C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س ص ع ل </a:t>
            </a:r>
            <a:r>
              <a:rPr kumimoji="0" lang="ar-KW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Heading" panose="02010400000000000000" pitchFamily="2" charset="-78"/>
              </a:rPr>
              <a:t>متوازي أضلاع</a:t>
            </a:r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C41EA42D-D106-4D42-92B0-2C0BA4BC7C35}"/>
              </a:ext>
            </a:extLst>
          </p:cNvPr>
          <p:cNvGrpSpPr/>
          <p:nvPr/>
        </p:nvGrpSpPr>
        <p:grpSpPr>
          <a:xfrm>
            <a:off x="514714" y="2836000"/>
            <a:ext cx="1463040" cy="1097280"/>
            <a:chOff x="7419703" y="1502229"/>
            <a:chExt cx="1463040" cy="1097280"/>
          </a:xfrm>
        </p:grpSpPr>
        <p:sp>
          <p:nvSpPr>
            <p:cNvPr id="39" name="قلب 38">
              <a:extLst>
                <a:ext uri="{FF2B5EF4-FFF2-40B4-BE49-F238E27FC236}">
                  <a16:creationId xmlns:a16="http://schemas.microsoft.com/office/drawing/2014/main" id="{B6C50A3E-98B1-4BE3-B5F4-9F2404E9F0EF}"/>
                </a:ext>
              </a:extLst>
            </p:cNvPr>
            <p:cNvSpPr/>
            <p:nvPr/>
          </p:nvSpPr>
          <p:spPr>
            <a:xfrm>
              <a:off x="7419703" y="1502229"/>
              <a:ext cx="1463040" cy="1097280"/>
            </a:xfrm>
            <a:prstGeom prst="heart">
              <a:avLst/>
            </a:prstGeom>
            <a:solidFill>
              <a:srgbClr val="B6E088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8A1FF1F2-7ECD-4BC9-A0DC-8F167ED46F4D}"/>
                </a:ext>
              </a:extLst>
            </p:cNvPr>
            <p:cNvSpPr txBox="1"/>
            <p:nvPr/>
          </p:nvSpPr>
          <p:spPr>
            <a:xfrm>
              <a:off x="7511143" y="1658983"/>
              <a:ext cx="12801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A006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 87</a:t>
              </a:r>
            </a:p>
          </p:txBody>
        </p:sp>
      </p:grpSp>
      <p:pic>
        <p:nvPicPr>
          <p:cNvPr id="41" name="صورة 11">
            <a:extLst>
              <a:ext uri="{FF2B5EF4-FFF2-40B4-BE49-F238E27FC236}">
                <a16:creationId xmlns:a16="http://schemas.microsoft.com/office/drawing/2014/main" id="{DF77A474-4712-4C8E-9D25-C90361C247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231873" y="6489564"/>
            <a:ext cx="12423873" cy="330155"/>
          </a:xfrm>
          <a:prstGeom prst="rect">
            <a:avLst/>
          </a:prstGeom>
        </p:spPr>
      </p:pic>
      <p:sp>
        <p:nvSpPr>
          <p:cNvPr id="42" name="Rectangle 39">
            <a:extLst>
              <a:ext uri="{FF2B5EF4-FFF2-40B4-BE49-F238E27FC236}">
                <a16:creationId xmlns:a16="http://schemas.microsoft.com/office/drawing/2014/main" id="{FB67CA44-6F1C-49B6-A351-D25E584560A2}"/>
              </a:ext>
            </a:extLst>
          </p:cNvPr>
          <p:cNvSpPr txBox="1"/>
          <p:nvPr/>
        </p:nvSpPr>
        <p:spPr>
          <a:xfrm>
            <a:off x="1834194" y="-34550"/>
            <a:ext cx="3304335" cy="287128"/>
          </a:xfrm>
          <a:prstGeom prst="rect">
            <a:avLst/>
          </a:prstGeom>
          <a:solidFill>
            <a:srgbClr val="FFFFFF"/>
          </a:solidFill>
          <a:ln w="38100">
            <a:solidFill>
              <a:srgbClr val="CB2A7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560516">
              <a:defRPr sz="6200" b="0">
                <a:solidFill>
                  <a:srgbClr val="FF3300"/>
                </a:solidFill>
                <a:latin typeface="Farah"/>
                <a:ea typeface="Farah"/>
                <a:cs typeface="Farah"/>
                <a:sym typeface="Farah"/>
              </a:defRPr>
            </a:lvl1pPr>
          </a:lstStyle>
          <a:p>
            <a:pPr marL="0" marR="0" lvl="0" indent="0" algn="ctr" defTabSz="109719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266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arah"/>
                <a:sym typeface="Farah"/>
              </a:rPr>
              <a:t>( 8 - 6 ) ح1 المربع ( خواصه والكشف عنه )</a:t>
            </a:r>
            <a:endParaRPr kumimoji="0" sz="1266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arah"/>
              <a:sym typeface="Farah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F5333832-01AC-422C-8FB0-DF93E1AAA8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21" t="41324" r="26649" b="49463"/>
          <a:stretch/>
        </p:blipFill>
        <p:spPr>
          <a:xfrm>
            <a:off x="-1865" y="5765071"/>
            <a:ext cx="8172993" cy="10670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14C9C103-E8FE-4172-975A-7808935C93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48" t="28376" r="26360" b="66652"/>
          <a:stretch/>
        </p:blipFill>
        <p:spPr>
          <a:xfrm>
            <a:off x="9137469" y="235607"/>
            <a:ext cx="2844981" cy="5765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93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9279</TotalTime>
  <Words>505</Words>
  <Application>Microsoft Office PowerPoint</Application>
  <PresentationFormat>شاشة عريضة</PresentationFormat>
  <Paragraphs>123</Paragraphs>
  <Slides>22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8</vt:i4>
      </vt:variant>
      <vt:variant>
        <vt:lpstr>عناوين الشرائح</vt:lpstr>
      </vt:variant>
      <vt:variant>
        <vt:i4>22</vt:i4>
      </vt:variant>
    </vt:vector>
  </HeadingPairs>
  <TitlesOfParts>
    <vt:vector size="51" baseType="lpstr">
      <vt:lpstr>Arial</vt:lpstr>
      <vt:lpstr>Barlow Condensed</vt:lpstr>
      <vt:lpstr>Baskerville</vt:lpstr>
      <vt:lpstr>Bodoni SvtyTwo OS ITC TT-BookIt</vt:lpstr>
      <vt:lpstr>Calibri</vt:lpstr>
      <vt:lpstr>Calibri Light</vt:lpstr>
      <vt:lpstr>Dekko</vt:lpstr>
      <vt:lpstr>Dubai</vt:lpstr>
      <vt:lpstr>Farah</vt:lpstr>
      <vt:lpstr>Fredoka One</vt:lpstr>
      <vt:lpstr>Geeza Pro Regular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KG Shake it Off Chunky</vt:lpstr>
      <vt:lpstr>Simplified Arabic</vt:lpstr>
      <vt:lpstr>Office Theme</vt:lpstr>
      <vt:lpstr>White</vt:lpstr>
      <vt:lpstr>3_Office Theme</vt:lpstr>
      <vt:lpstr>1_نسق Office</vt:lpstr>
      <vt:lpstr>21_BasicWhite</vt:lpstr>
      <vt:lpstr>4_نسق Office</vt:lpstr>
      <vt:lpstr>4_Office Theme</vt:lpstr>
      <vt:lpstr>نسق Office</vt:lpstr>
      <vt:lpstr>(8-6): المربع خواصه والكشف عنه                 إعداد المعلمة: أ/ مريهان مصطفى</vt:lpstr>
      <vt:lpstr>(8-6): المربع خواصه والكشف عنه </vt:lpstr>
      <vt:lpstr>التمهيد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مريهان مصطفى تيسير صوافطة</dc:creator>
  <cp:lastModifiedBy>Lenovo</cp:lastModifiedBy>
  <cp:revision>269</cp:revision>
  <cp:lastPrinted>2023-03-04T19:09:37Z</cp:lastPrinted>
  <dcterms:created xsi:type="dcterms:W3CDTF">2022-10-02T18:37:35Z</dcterms:created>
  <dcterms:modified xsi:type="dcterms:W3CDTF">2023-06-04T06:52:03Z</dcterms:modified>
</cp:coreProperties>
</file>