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44" r:id="rId5"/>
    <p:sldMasterId id="2147483756" r:id="rId6"/>
  </p:sldMasterIdLst>
  <p:notesMasterIdLst>
    <p:notesMasterId r:id="rId27"/>
  </p:notesMasterIdLst>
  <p:sldIdLst>
    <p:sldId id="291" r:id="rId7"/>
    <p:sldId id="317" r:id="rId8"/>
    <p:sldId id="300" r:id="rId9"/>
    <p:sldId id="400" r:id="rId10"/>
    <p:sldId id="405" r:id="rId11"/>
    <p:sldId id="406" r:id="rId12"/>
    <p:sldId id="407" r:id="rId13"/>
    <p:sldId id="408" r:id="rId14"/>
    <p:sldId id="409" r:id="rId15"/>
    <p:sldId id="374" r:id="rId16"/>
    <p:sldId id="376" r:id="rId17"/>
    <p:sldId id="410" r:id="rId18"/>
    <p:sldId id="411" r:id="rId19"/>
    <p:sldId id="412" r:id="rId20"/>
    <p:sldId id="413" r:id="rId21"/>
    <p:sldId id="274" r:id="rId22"/>
    <p:sldId id="414" r:id="rId23"/>
    <p:sldId id="262" r:id="rId24"/>
    <p:sldId id="391" r:id="rId25"/>
    <p:sldId id="398" r:id="rId2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B81DF-967C-FE54-81E8-780B778EE311}" v="1" dt="2020-10-09T08:08:4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سامه عبدالحكيم جبر سيد أحمد" userId="S::t267092101783@moe.edu.kw::4a9d23d6-28c9-4251-9e9f-31ee336c15a4" providerId="AD" clId="Web-{4D4B81DF-967C-FE54-81E8-780B778EE311}"/>
    <pc:docChg chg="modSld">
      <pc:chgData name="أسامه عبدالحكيم جبر سيد أحمد" userId="S::t267092101783@moe.edu.kw::4a9d23d6-28c9-4251-9e9f-31ee336c15a4" providerId="AD" clId="Web-{4D4B81DF-967C-FE54-81E8-780B778EE311}" dt="2020-10-09T08:08:42.224" v="0"/>
      <pc:docMkLst>
        <pc:docMk/>
      </pc:docMkLst>
      <pc:sldChg chg="delSp">
        <pc:chgData name="أسامه عبدالحكيم جبر سيد أحمد" userId="S::t267092101783@moe.edu.kw::4a9d23d6-28c9-4251-9e9f-31ee336c15a4" providerId="AD" clId="Web-{4D4B81DF-967C-FE54-81E8-780B778EE311}" dt="2020-10-09T08:08:42.224" v="0"/>
        <pc:sldMkLst>
          <pc:docMk/>
          <pc:sldMk cId="2988660457" sldId="291"/>
        </pc:sldMkLst>
        <pc:spChg chg="del">
          <ac:chgData name="أسامه عبدالحكيم جبر سيد أحمد" userId="S::t267092101783@moe.edu.kw::4a9d23d6-28c9-4251-9e9f-31ee336c15a4" providerId="AD" clId="Web-{4D4B81DF-967C-FE54-81E8-780B778EE311}" dt="2020-10-09T08:08:42.224" v="0"/>
          <ac:spMkLst>
            <pc:docMk/>
            <pc:sldMk cId="2988660457" sldId="29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81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843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9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9768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765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869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79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034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458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93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7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C7D118-DE7D-4A52-B817-745F6321E9A8}"/>
              </a:ext>
            </a:extLst>
          </p:cNvPr>
          <p:cNvSpPr/>
          <p:nvPr/>
        </p:nvSpPr>
        <p:spPr>
          <a:xfrm>
            <a:off x="5552041" y="5156497"/>
            <a:ext cx="6639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051C2-254F-49EF-89E9-BDFAEEBA2C37}"/>
              </a:ext>
            </a:extLst>
          </p:cNvPr>
          <p:cNvSpPr txBox="1">
            <a:spLocks/>
          </p:cNvSpPr>
          <p:nvPr/>
        </p:nvSpPr>
        <p:spPr>
          <a:xfrm>
            <a:off x="6224538" y="3941004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8B2A4-C9C5-4A3E-A14C-16BE3E8CEFD1}"/>
              </a:ext>
            </a:extLst>
          </p:cNvPr>
          <p:cNvSpPr txBox="1">
            <a:spLocks/>
          </p:cNvSpPr>
          <p:nvPr/>
        </p:nvSpPr>
        <p:spPr>
          <a:xfrm>
            <a:off x="6224538" y="25375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</a:t>
            </a:r>
          </a:p>
        </p:txBody>
      </p:sp>
      <p:pic>
        <p:nvPicPr>
          <p:cNvPr id="2050" name="Picture 2" descr="شعار الكويت - ويكيبيديا">
            <a:extLst>
              <a:ext uri="{FF2B5EF4-FFF2-40B4-BE49-F238E27FC236}">
                <a16:creationId xmlns:a16="http://schemas.microsoft.com/office/drawing/2014/main" id="{50C243F9-A4DD-4120-B212-078E4E8D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96" y="383458"/>
            <a:ext cx="1904690" cy="22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60802-82DB-4757-A7E7-92C5A13E946B}"/>
              </a:ext>
            </a:extLst>
          </p:cNvPr>
          <p:cNvSpPr/>
          <p:nvPr/>
        </p:nvSpPr>
        <p:spPr>
          <a:xfrm>
            <a:off x="1361985" y="1108362"/>
            <a:ext cx="102681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u="sng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get the main idea </a:t>
            </a:r>
          </a:p>
          <a:p>
            <a:pPr algn="ctr"/>
            <a:r>
              <a:rPr lang="en-US" sz="6600" b="1" u="sng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text:</a:t>
            </a:r>
          </a:p>
        </p:txBody>
      </p:sp>
      <p:pic>
        <p:nvPicPr>
          <p:cNvPr id="9" name="1-1">
            <a:hlinkClick r:id="" action="ppaction://media"/>
            <a:extLst>
              <a:ext uri="{FF2B5EF4-FFF2-40B4-BE49-F238E27FC236}">
                <a16:creationId xmlns:a16="http://schemas.microsoft.com/office/drawing/2014/main" id="{9CF27D0B-BC13-4109-90B8-D58088714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8848" y="4076700"/>
            <a:ext cx="1708211" cy="1257300"/>
          </a:xfrm>
          <a:prstGeom prst="rect">
            <a:avLst/>
          </a:prstGeom>
          <a:effectLst>
            <a:glow rad="127000">
              <a:srgbClr val="0000CC"/>
            </a:glow>
            <a:outerShdw blurRad="50800" dist="50800" dir="5400000" algn="ctr" rotWithShape="0">
              <a:srgbClr val="0000CC"/>
            </a:outerShdw>
          </a:effec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1162050" y="3429000"/>
            <a:ext cx="6880364" cy="31796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60802-82DB-4757-A7E7-92C5A13E946B}"/>
              </a:ext>
            </a:extLst>
          </p:cNvPr>
          <p:cNvSpPr/>
          <p:nvPr/>
        </p:nvSpPr>
        <p:spPr>
          <a:xfrm>
            <a:off x="1361985" y="1108362"/>
            <a:ext cx="102681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Listen and get the main idea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the text: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1162050" y="3429000"/>
            <a:ext cx="9467850" cy="31796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2EC90-4CAE-4874-83F1-23D4467814BD}"/>
              </a:ext>
            </a:extLst>
          </p:cNvPr>
          <p:cNvSpPr txBox="1"/>
          <p:nvPr/>
        </p:nvSpPr>
        <p:spPr>
          <a:xfrm>
            <a:off x="2323216" y="3992106"/>
            <a:ext cx="6854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Doing sports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pic>
        <p:nvPicPr>
          <p:cNvPr id="9" name="1-1">
            <a:hlinkClick r:id="" action="ppaction://media"/>
            <a:extLst>
              <a:ext uri="{FF2B5EF4-FFF2-40B4-BE49-F238E27FC236}">
                <a16:creationId xmlns:a16="http://schemas.microsoft.com/office/drawing/2014/main" id="{9CF27D0B-BC13-4109-90B8-D58088714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3494" y="1985525"/>
            <a:ext cx="1423509" cy="1047750"/>
          </a:xfrm>
          <a:prstGeom prst="rect">
            <a:avLst/>
          </a:prstGeom>
          <a:effectLst>
            <a:glow rad="127000">
              <a:srgbClr val="0000CC"/>
            </a:glow>
            <a:outerShdw blurRad="50800" dist="50800" dir="5400000" algn="ctr" rotWithShape="0">
              <a:srgbClr val="0000CC"/>
            </a:outerShdw>
          </a:effec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4286250" y="2001113"/>
            <a:ext cx="4784864" cy="17543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492CF-DF26-414F-AB52-9041C853AAFA}"/>
              </a:ext>
            </a:extLst>
          </p:cNvPr>
          <p:cNvSpPr/>
          <p:nvPr/>
        </p:nvSpPr>
        <p:spPr>
          <a:xfrm>
            <a:off x="3948763" y="231199"/>
            <a:ext cx="7993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Listen</a:t>
            </a: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write the sports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mentioned in the text</a:t>
            </a:r>
            <a:endParaRPr kumimoji="0" lang="en-US" sz="5400" b="1" i="0" u="sng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F70A789-C6FE-4906-B51E-C69B3510F737}"/>
              </a:ext>
            </a:extLst>
          </p:cNvPr>
          <p:cNvSpPr/>
          <p:nvPr/>
        </p:nvSpPr>
        <p:spPr>
          <a:xfrm>
            <a:off x="8614667" y="3995312"/>
            <a:ext cx="3222764" cy="1754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4FA9AA5-77D9-44F0-8A2C-1BED1C7FEF12}"/>
              </a:ext>
            </a:extLst>
          </p:cNvPr>
          <p:cNvSpPr/>
          <p:nvPr/>
        </p:nvSpPr>
        <p:spPr>
          <a:xfrm>
            <a:off x="4286250" y="4982886"/>
            <a:ext cx="3699381" cy="1754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E24594-51F2-4092-AAE9-5B2E378A6C50}"/>
              </a:ext>
            </a:extLst>
          </p:cNvPr>
          <p:cNvSpPr/>
          <p:nvPr/>
        </p:nvSpPr>
        <p:spPr>
          <a:xfrm>
            <a:off x="125572" y="3755439"/>
            <a:ext cx="3451763" cy="1754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2996EE-9014-4042-9DFD-4033DA735EA5}"/>
              </a:ext>
            </a:extLst>
          </p:cNvPr>
          <p:cNvCxnSpPr>
            <a:cxnSpLocks/>
          </p:cNvCxnSpPr>
          <p:nvPr/>
        </p:nvCxnSpPr>
        <p:spPr>
          <a:xfrm flipH="1">
            <a:off x="3098085" y="3228560"/>
            <a:ext cx="1289987" cy="7121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C23F99-31FA-41B6-93D4-37E871670B48}"/>
              </a:ext>
            </a:extLst>
          </p:cNvPr>
          <p:cNvCxnSpPr>
            <a:cxnSpLocks/>
          </p:cNvCxnSpPr>
          <p:nvPr/>
        </p:nvCxnSpPr>
        <p:spPr>
          <a:xfrm flipH="1">
            <a:off x="6418009" y="3771027"/>
            <a:ext cx="228215" cy="11014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9F4EF-F943-4C06-8ACC-6622A88C2259}"/>
              </a:ext>
            </a:extLst>
          </p:cNvPr>
          <p:cNvCxnSpPr>
            <a:cxnSpLocks/>
          </p:cNvCxnSpPr>
          <p:nvPr/>
        </p:nvCxnSpPr>
        <p:spPr>
          <a:xfrm>
            <a:off x="8458200" y="3262963"/>
            <a:ext cx="1241950" cy="9661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70585-C0AA-4DDB-B7AC-55404122F478}"/>
              </a:ext>
            </a:extLst>
          </p:cNvPr>
          <p:cNvSpPr txBox="1"/>
          <p:nvPr/>
        </p:nvSpPr>
        <p:spPr>
          <a:xfrm>
            <a:off x="4926700" y="1954474"/>
            <a:ext cx="3605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ports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A335921-7C26-49AB-A240-2F57461E7011}"/>
              </a:ext>
            </a:extLst>
          </p:cNvPr>
          <p:cNvSpPr/>
          <p:nvPr/>
        </p:nvSpPr>
        <p:spPr>
          <a:xfrm>
            <a:off x="4286250" y="2001113"/>
            <a:ext cx="4784864" cy="17543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492CF-DF26-414F-AB52-9041C853AAFA}"/>
              </a:ext>
            </a:extLst>
          </p:cNvPr>
          <p:cNvSpPr/>
          <p:nvPr/>
        </p:nvSpPr>
        <p:spPr>
          <a:xfrm>
            <a:off x="3948763" y="231199"/>
            <a:ext cx="7993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Listen</a:t>
            </a: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write the sports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mentioned in the text</a:t>
            </a:r>
            <a:endParaRPr kumimoji="0" lang="en-US" sz="5400" b="1" i="0" u="sng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F70A789-C6FE-4906-B51E-C69B3510F737}"/>
              </a:ext>
            </a:extLst>
          </p:cNvPr>
          <p:cNvSpPr/>
          <p:nvPr/>
        </p:nvSpPr>
        <p:spPr>
          <a:xfrm>
            <a:off x="8614667" y="3995312"/>
            <a:ext cx="3222764" cy="1754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4FA9AA5-77D9-44F0-8A2C-1BED1C7FEF12}"/>
              </a:ext>
            </a:extLst>
          </p:cNvPr>
          <p:cNvSpPr/>
          <p:nvPr/>
        </p:nvSpPr>
        <p:spPr>
          <a:xfrm>
            <a:off x="4286250" y="4982886"/>
            <a:ext cx="3699381" cy="1754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AE24594-51F2-4092-AAE9-5B2E378A6C50}"/>
              </a:ext>
            </a:extLst>
          </p:cNvPr>
          <p:cNvSpPr/>
          <p:nvPr/>
        </p:nvSpPr>
        <p:spPr>
          <a:xfrm>
            <a:off x="125572" y="3755439"/>
            <a:ext cx="3451763" cy="1754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2996EE-9014-4042-9DFD-4033DA735EA5}"/>
              </a:ext>
            </a:extLst>
          </p:cNvPr>
          <p:cNvCxnSpPr>
            <a:cxnSpLocks/>
          </p:cNvCxnSpPr>
          <p:nvPr/>
        </p:nvCxnSpPr>
        <p:spPr>
          <a:xfrm flipH="1">
            <a:off x="3098085" y="3228560"/>
            <a:ext cx="1289987" cy="7121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C23F99-31FA-41B6-93D4-37E871670B48}"/>
              </a:ext>
            </a:extLst>
          </p:cNvPr>
          <p:cNvCxnSpPr>
            <a:cxnSpLocks/>
          </p:cNvCxnSpPr>
          <p:nvPr/>
        </p:nvCxnSpPr>
        <p:spPr>
          <a:xfrm flipH="1">
            <a:off x="6418009" y="3771027"/>
            <a:ext cx="228215" cy="110144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9F4EF-F943-4C06-8ACC-6622A88C2259}"/>
              </a:ext>
            </a:extLst>
          </p:cNvPr>
          <p:cNvCxnSpPr>
            <a:cxnSpLocks/>
          </p:cNvCxnSpPr>
          <p:nvPr/>
        </p:nvCxnSpPr>
        <p:spPr>
          <a:xfrm>
            <a:off x="8458200" y="3262963"/>
            <a:ext cx="1241950" cy="9661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D70585-C0AA-4DDB-B7AC-55404122F478}"/>
              </a:ext>
            </a:extLst>
          </p:cNvPr>
          <p:cNvSpPr txBox="1"/>
          <p:nvPr/>
        </p:nvSpPr>
        <p:spPr>
          <a:xfrm>
            <a:off x="4926700" y="1954474"/>
            <a:ext cx="3605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Sports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896596-A662-4BFF-A314-350E9BF9F550}"/>
              </a:ext>
            </a:extLst>
          </p:cNvPr>
          <p:cNvSpPr txBox="1"/>
          <p:nvPr/>
        </p:nvSpPr>
        <p:spPr>
          <a:xfrm>
            <a:off x="415989" y="3995312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umping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5CCA0-EE53-4695-B349-E748139F1128}"/>
              </a:ext>
            </a:extLst>
          </p:cNvPr>
          <p:cNvSpPr txBox="1"/>
          <p:nvPr/>
        </p:nvSpPr>
        <p:spPr>
          <a:xfrm>
            <a:off x="8793445" y="4377400"/>
            <a:ext cx="2865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throwing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3660D-CBBD-4235-BDB1-BE109A103A67}"/>
              </a:ext>
            </a:extLst>
          </p:cNvPr>
          <p:cNvSpPr txBox="1"/>
          <p:nvPr/>
        </p:nvSpPr>
        <p:spPr>
          <a:xfrm>
            <a:off x="4742103" y="5241806"/>
            <a:ext cx="2836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895349"/>
            <a:ext cx="12192000" cy="5782541"/>
          </a:xfrm>
          <a:prstGeom prst="rect">
            <a:avLst/>
          </a:prstGeom>
        </p:spPr>
      </p:pic>
      <p:pic>
        <p:nvPicPr>
          <p:cNvPr id="3" name="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6350" y="620999"/>
            <a:ext cx="979479" cy="487363"/>
          </a:xfrm>
          <a:prstGeom prst="rect">
            <a:avLst/>
          </a:prstGeom>
          <a:effectLst>
            <a:glow rad="127000">
              <a:srgbClr val="0000CC"/>
            </a:glow>
            <a:outerShdw blurRad="50800" dist="50800" dir="5400000" algn="ctr" rotWithShape="0">
              <a:srgbClr val="0000CC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80" y="138210"/>
            <a:ext cx="1439869" cy="16334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9C81EC-2909-4F1C-AD48-B0B91AACF112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422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BFF017-9B49-498D-A0E1-3C1EF21EA06C}"/>
              </a:ext>
            </a:extLst>
          </p:cNvPr>
          <p:cNvSpPr txBox="1">
            <a:spLocks/>
          </p:cNvSpPr>
          <p:nvPr/>
        </p:nvSpPr>
        <p:spPr>
          <a:xfrm>
            <a:off x="220351" y="173512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503B1-C7EF-45C7-BFBA-0C2146BC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7" t="21944" r="23804" b="9722"/>
          <a:stretch/>
        </p:blipFill>
        <p:spPr>
          <a:xfrm>
            <a:off x="220351" y="1200150"/>
            <a:ext cx="11704949" cy="54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428071" y="33209"/>
            <a:ext cx="113358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Sports has a great impact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our health.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(Explain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E8D86-F48B-4BF9-A970-F6DB3BEA8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9"/>
            <a:ext cx="12192000" cy="6791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112CA-BC90-45E1-B6BA-5BB8943BDF2C}"/>
              </a:ext>
            </a:extLst>
          </p:cNvPr>
          <p:cNvSpPr txBox="1"/>
          <p:nvPr/>
        </p:nvSpPr>
        <p:spPr>
          <a:xfrm>
            <a:off x="2019301" y="3428999"/>
            <a:ext cx="9958664" cy="31393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Sport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 great impact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our health.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(Explain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AA583-8659-4256-9641-4F212E0B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842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42469" y="173345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Listening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P.17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A98DA-5B0D-4B5D-8CFE-62EED358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53" y="2897331"/>
            <a:ext cx="1619824" cy="17564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31468-E960-4742-B1A1-1D2499B6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796" y="1679710"/>
            <a:ext cx="1062842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itchFamily="2" charset="-79"/>
              </a:rPr>
              <a:t>What is your </a:t>
            </a:r>
            <a:r>
              <a:rPr kumimoji="0" lang="en-US" sz="6600" b="1" i="0" u="none" strike="noStrike" kern="1200" cap="none" spc="0" normalizeH="0" baseline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itchFamily="2" charset="-79"/>
              </a:rPr>
              <a:t>favourite</a:t>
            </a: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haroni" pitchFamily="2" charset="-79"/>
              </a:rPr>
              <a:t> sport 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ea typeface="+mn-ea"/>
              <a:cs typeface="Aharoni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itchFamily="2" charset="-79"/>
              </a:rPr>
              <a:t>How often do you </a:t>
            </a:r>
            <a:r>
              <a:rPr kumimoji="0" lang="en-US" sz="6600" b="1" i="0" u="none" strike="noStrike" kern="1200" cap="none" spc="0" normalizeH="0" baseline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itchFamily="2" charset="-79"/>
              </a:rPr>
              <a:t>practise</a:t>
            </a:r>
            <a:r>
              <a:rPr kumimoji="0" lang="en-US" sz="66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itchFamily="2" charset="-79"/>
              </a:rPr>
              <a:t> it?</a:t>
            </a:r>
          </a:p>
        </p:txBody>
      </p:sp>
    </p:spTree>
    <p:extLst>
      <p:ext uri="{BB962C8B-B14F-4D97-AF65-F5344CB8AC3E}">
        <p14:creationId xmlns:p14="http://schemas.microsoft.com/office/powerpoint/2010/main" val="2185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6001" y="320040"/>
            <a:ext cx="7860408" cy="115824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New Vocabulary</a:t>
            </a:r>
            <a:endParaRPr kumimoji="0" lang="ar-K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74749-4B6F-435C-9BE2-1697FAB9BA0B}"/>
              </a:ext>
            </a:extLst>
          </p:cNvPr>
          <p:cNvSpPr txBox="1"/>
          <p:nvPr/>
        </p:nvSpPr>
        <p:spPr>
          <a:xfrm>
            <a:off x="153472" y="2362141"/>
            <a:ext cx="6838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arrow     (N)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weapon consisting of a thin straight stick with a sharp point, designed to be shot from a bow.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rrow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A7B7EA36-3C59-443D-8C45-CFAAB75C5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518" y="1203382"/>
            <a:ext cx="919543" cy="54979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92" y="2362141"/>
            <a:ext cx="5191562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518593" y="3429000"/>
            <a:ext cx="94178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good at throwing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F6639-B70D-44AF-B317-7DF6377F8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40966"/>
          <a:stretch/>
        </p:blipFill>
        <p:spPr>
          <a:xfrm>
            <a:off x="507400" y="1842053"/>
            <a:ext cx="11048496" cy="4545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0DFADF-9C64-4724-8D93-6A0E021B3730}"/>
              </a:ext>
            </a:extLst>
          </p:cNvPr>
          <p:cNvSpPr txBox="1"/>
          <p:nvPr/>
        </p:nvSpPr>
        <p:spPr>
          <a:xfrm>
            <a:off x="624526" y="261068"/>
            <a:ext cx="10942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Match the pictures with the right equipment and write the name of the sports.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0722E-5178-4525-AB6D-D4357114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7" t="32043" r="24294" b="11829"/>
          <a:stretch/>
        </p:blipFill>
        <p:spPr>
          <a:xfrm>
            <a:off x="221226" y="412955"/>
            <a:ext cx="11739715" cy="6268065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988393A-0290-4827-9401-1D388C3AE2EE}"/>
              </a:ext>
            </a:extLst>
          </p:cNvPr>
          <p:cNvSpPr/>
          <p:nvPr/>
        </p:nvSpPr>
        <p:spPr>
          <a:xfrm>
            <a:off x="3846870" y="2007510"/>
            <a:ext cx="2692115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Boxing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00590B9B-BEE7-49AB-AE1C-B63FF789A37E}"/>
              </a:ext>
            </a:extLst>
          </p:cNvPr>
          <p:cNvSpPr/>
          <p:nvPr/>
        </p:nvSpPr>
        <p:spPr>
          <a:xfrm>
            <a:off x="3782960" y="1367972"/>
            <a:ext cx="2819936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Throwing arrows</a:t>
            </a:r>
            <a:endParaRPr lang="ar-KW" sz="28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96B819FC-8CF9-46A2-A704-915F44AC29E2}"/>
              </a:ext>
            </a:extLst>
          </p:cNvPr>
          <p:cNvSpPr/>
          <p:nvPr/>
        </p:nvSpPr>
        <p:spPr>
          <a:xfrm>
            <a:off x="3878824" y="2773181"/>
            <a:ext cx="2692115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Billiards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4794C7F8-539A-4C7D-A1D5-0123A2E4D699}"/>
              </a:ext>
            </a:extLst>
          </p:cNvPr>
          <p:cNvSpPr/>
          <p:nvPr/>
        </p:nvSpPr>
        <p:spPr>
          <a:xfrm>
            <a:off x="3846869" y="3546987"/>
            <a:ext cx="2692115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Football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1BDCF1A-65DD-4451-9FA4-FF93468B974A}"/>
              </a:ext>
            </a:extLst>
          </p:cNvPr>
          <p:cNvSpPr/>
          <p:nvPr/>
        </p:nvSpPr>
        <p:spPr>
          <a:xfrm>
            <a:off x="3814914" y="4304496"/>
            <a:ext cx="2692115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Bowling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3927D0D3-227E-4DFE-893D-3BCEC0200DA1}"/>
              </a:ext>
            </a:extLst>
          </p:cNvPr>
          <p:cNvSpPr/>
          <p:nvPr/>
        </p:nvSpPr>
        <p:spPr>
          <a:xfrm>
            <a:off x="3782959" y="4944034"/>
            <a:ext cx="2692115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Fishing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8BF01-E3D0-4203-B8EF-14441DF0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42C0B-B118-4492-98E9-4D46274B82C9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5A976A1E-0217-4CBC-AA76-199EAB515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BAF5BF-BC64-4B7E-8649-A0F24723D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169</Words>
  <Application>Microsoft Office PowerPoint</Application>
  <PresentationFormat>شاشة عريضة</PresentationFormat>
  <Paragraphs>47</Paragraphs>
  <Slides>20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8_Office Theme</vt:lpstr>
      <vt:lpstr>9_Office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122</cp:revision>
  <dcterms:created xsi:type="dcterms:W3CDTF">2018-07-03T04:50:33Z</dcterms:created>
  <dcterms:modified xsi:type="dcterms:W3CDTF">2023-10-23T07:28:23Z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