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j-lt"/>
        <a:ea typeface="+mj-ea"/>
        <a:cs typeface="+mj-cs"/>
        <a:sym typeface="Calibri"/>
      </a:defRPr>
    </a:lvl1pPr>
    <a:lvl2pPr indent="228600" algn="r" rtl="1" latinLnBrk="0">
      <a:defRPr sz="1200">
        <a:latin typeface="+mj-lt"/>
        <a:ea typeface="+mj-ea"/>
        <a:cs typeface="+mj-cs"/>
        <a:sym typeface="Calibri"/>
      </a:defRPr>
    </a:lvl2pPr>
    <a:lvl3pPr indent="457200" algn="r" rtl="1" latinLnBrk="0">
      <a:defRPr sz="1200">
        <a:latin typeface="+mj-lt"/>
        <a:ea typeface="+mj-ea"/>
        <a:cs typeface="+mj-cs"/>
        <a:sym typeface="Calibri"/>
      </a:defRPr>
    </a:lvl3pPr>
    <a:lvl4pPr indent="685800" algn="r" rtl="1" latinLnBrk="0">
      <a:defRPr sz="1200">
        <a:latin typeface="+mj-lt"/>
        <a:ea typeface="+mj-ea"/>
        <a:cs typeface="+mj-cs"/>
        <a:sym typeface="Calibri"/>
      </a:defRPr>
    </a:lvl4pPr>
    <a:lvl5pPr indent="914400" algn="r" rtl="1" latinLnBrk="0">
      <a:defRPr sz="1200">
        <a:latin typeface="+mj-lt"/>
        <a:ea typeface="+mj-ea"/>
        <a:cs typeface="+mj-cs"/>
        <a:sym typeface="Calibri"/>
      </a:defRPr>
    </a:lvl5pPr>
    <a:lvl6pPr indent="1143000" algn="r" rtl="1" latinLnBrk="0">
      <a:defRPr sz="1200">
        <a:latin typeface="+mj-lt"/>
        <a:ea typeface="+mj-ea"/>
        <a:cs typeface="+mj-cs"/>
        <a:sym typeface="Calibri"/>
      </a:defRPr>
    </a:lvl6pPr>
    <a:lvl7pPr indent="1371600" algn="r" rtl="1" latinLnBrk="0">
      <a:defRPr sz="1200">
        <a:latin typeface="+mj-lt"/>
        <a:ea typeface="+mj-ea"/>
        <a:cs typeface="+mj-cs"/>
        <a:sym typeface="Calibri"/>
      </a:defRPr>
    </a:lvl7pPr>
    <a:lvl8pPr indent="1600200" algn="r" rtl="1" latinLnBrk="0">
      <a:defRPr sz="1200">
        <a:latin typeface="+mj-lt"/>
        <a:ea typeface="+mj-ea"/>
        <a:cs typeface="+mj-cs"/>
        <a:sym typeface="Calibri"/>
      </a:defRPr>
    </a:lvl8pPr>
    <a:lvl9pPr indent="1828800" algn="r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عنصر نائب للصورة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838200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0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1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a66085a4-c048-4654-9d47-3fb7ef51a8dc.jpeg" descr="a66085a4-c048-4654-9d47-3fb7ef51a8d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0" y="2095500"/>
            <a:ext cx="3396269" cy="237738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رئيسة القسم : غزيل العتيبي.                                                    مديرة المدرسة : ليلى حسين اكبر"/>
          <p:cNvSpPr txBox="1"/>
          <p:nvPr/>
        </p:nvSpPr>
        <p:spPr>
          <a:xfrm>
            <a:off x="1114816" y="5913870"/>
            <a:ext cx="10662184" cy="31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1219169">
              <a:defRPr sz="1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رئيسة القسم : غزيل العتيبي.                                                    مديرة المدرسة : ليلى حسين اكبر </a:t>
            </a:r>
          </a:p>
        </p:txBody>
      </p:sp>
      <p:pic>
        <p:nvPicPr>
          <p:cNvPr id="9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446" y="376965"/>
            <a:ext cx="909966" cy="909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9746" y="721694"/>
            <a:ext cx="3130523" cy="885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28"/>
          <a:stretch>
            <a:fillRect/>
          </a:stretch>
        </p:blipFill>
        <p:spPr>
          <a:xfrm>
            <a:off x="10835847" y="497100"/>
            <a:ext cx="518240" cy="57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7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7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2719" y="9815"/>
                </a:moveTo>
                <a:cubicBezTo>
                  <a:pt x="12863" y="9736"/>
                  <a:pt x="13043" y="9790"/>
                  <a:pt x="13132" y="9919"/>
                </a:cubicBezTo>
                <a:cubicBezTo>
                  <a:pt x="13221" y="10049"/>
                  <a:pt x="13177" y="10209"/>
                  <a:pt x="13033" y="10289"/>
                </a:cubicBezTo>
                <a:cubicBezTo>
                  <a:pt x="12889" y="10369"/>
                  <a:pt x="12708" y="10330"/>
                  <a:pt x="12619" y="10200"/>
                </a:cubicBezTo>
                <a:cubicBezTo>
                  <a:pt x="12530" y="10071"/>
                  <a:pt x="12574" y="9895"/>
                  <a:pt x="12719" y="981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مستطيل 3"/>
          <p:cNvSpPr txBox="1"/>
          <p:nvPr/>
        </p:nvSpPr>
        <p:spPr>
          <a:xfrm>
            <a:off x="5718933" y="1479328"/>
            <a:ext cx="5773502" cy="477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88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إثارة الفتن</a:t>
            </a:r>
          </a:p>
          <a:p>
            <a:pPr algn="ctr" rtl="0">
              <a:defRPr b="1" sz="88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بين الأوس</a:t>
            </a:r>
          </a:p>
          <a:p>
            <a:pPr algn="ctr" rtl="0">
              <a:defRPr b="1" sz="88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و الخزرج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مستطيل 3"/>
          <p:cNvSpPr txBox="1"/>
          <p:nvPr/>
        </p:nvSpPr>
        <p:spPr>
          <a:xfrm>
            <a:off x="729063" y="555094"/>
            <a:ext cx="1870094" cy="2614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إثارة الفتن بين الأوس و الخزرج</a:t>
            </a:r>
          </a:p>
        </p:txBody>
      </p:sp>
      <p:pic>
        <p:nvPicPr>
          <p:cNvPr id="134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342" y="3146367"/>
            <a:ext cx="11109433" cy="2104059"/>
          </a:xfrm>
          <a:prstGeom prst="rect">
            <a:avLst/>
          </a:prstGeom>
          <a:ln w="228600" cap="sq">
            <a:solidFill>
              <a:srgbClr val="BF71B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  <p:bldP build="whole" bldLvl="1" animBg="1" rev="0" advAuto="0" spid="1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مستطيل 3"/>
          <p:cNvSpPr txBox="1"/>
          <p:nvPr/>
        </p:nvSpPr>
        <p:spPr>
          <a:xfrm>
            <a:off x="2636520" y="1705468"/>
            <a:ext cx="6918960" cy="389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نماذج من العداء اليهودي للمسلمين في عصرنا الحالي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مستطيل 3"/>
          <p:cNvSpPr txBox="1"/>
          <p:nvPr/>
        </p:nvSpPr>
        <p:spPr>
          <a:xfrm>
            <a:off x="276777" y="1557986"/>
            <a:ext cx="5773503" cy="3338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9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ترويج الإشاعات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مستطيل 3"/>
          <p:cNvSpPr txBox="1"/>
          <p:nvPr/>
        </p:nvSpPr>
        <p:spPr>
          <a:xfrm>
            <a:off x="9666584" y="732077"/>
            <a:ext cx="2009152" cy="2003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ترويج</a:t>
            </a:r>
          </a:p>
          <a:p>
            <a:pPr algn="ctr" rtl="0">
              <a:defRPr b="1" sz="4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 الإشاعات</a:t>
            </a:r>
          </a:p>
        </p:txBody>
      </p:sp>
      <p:pic>
        <p:nvPicPr>
          <p:cNvPr id="144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695" y="3222071"/>
            <a:ext cx="9242171" cy="2188935"/>
          </a:xfrm>
          <a:prstGeom prst="rect">
            <a:avLst/>
          </a:prstGeom>
          <a:ln w="228600" cap="sq">
            <a:solidFill>
              <a:srgbClr val="94C28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2"/>
      <p:bldP build="whole" bldLvl="1" animBg="1" rev="0" advAuto="0" spid="14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مستطيل 3"/>
          <p:cNvSpPr txBox="1"/>
          <p:nvPr/>
        </p:nvSpPr>
        <p:spPr>
          <a:xfrm>
            <a:off x="276777" y="1027044"/>
            <a:ext cx="5773503" cy="5087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9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احتلال المسجد الأقصى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مستطيل 3"/>
          <p:cNvSpPr txBox="1"/>
          <p:nvPr/>
        </p:nvSpPr>
        <p:spPr>
          <a:xfrm>
            <a:off x="9951720" y="446943"/>
            <a:ext cx="2009152" cy="216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احتلال المسجد الأقصى</a:t>
            </a:r>
          </a:p>
        </p:txBody>
      </p:sp>
      <p:pic>
        <p:nvPicPr>
          <p:cNvPr id="151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792" y="3028222"/>
            <a:ext cx="8715893" cy="3122720"/>
          </a:xfrm>
          <a:prstGeom prst="rect">
            <a:avLst/>
          </a:prstGeom>
          <a:ln w="228600" cap="sq">
            <a:solidFill>
              <a:srgbClr val="94C28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ستطيل 3"/>
          <p:cNvSpPr txBox="1"/>
          <p:nvPr/>
        </p:nvSpPr>
        <p:spPr>
          <a:xfrm>
            <a:off x="434093" y="928722"/>
            <a:ext cx="5773503" cy="5087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9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تدمير </a:t>
            </a:r>
          </a:p>
          <a:p>
            <a:pPr algn="ctr" rtl="0">
              <a:defRPr b="1" sz="9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الفكر الإسلامي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مستطيل 3"/>
          <p:cNvSpPr txBox="1"/>
          <p:nvPr/>
        </p:nvSpPr>
        <p:spPr>
          <a:xfrm>
            <a:off x="9686249" y="515768"/>
            <a:ext cx="2009152" cy="2853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تدمير الفكر الإسلامي</a:t>
            </a:r>
          </a:p>
        </p:txBody>
      </p:sp>
      <p:pic>
        <p:nvPicPr>
          <p:cNvPr id="158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510" y="3185556"/>
            <a:ext cx="10954979" cy="2000207"/>
          </a:xfrm>
          <a:prstGeom prst="rect">
            <a:avLst/>
          </a:prstGeom>
          <a:ln w="228600" cap="sq">
            <a:solidFill>
              <a:srgbClr val="94C28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  <p:bldP build="whole" bldLvl="1" animBg="1" rev="0" advAuto="0" spid="15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مستطيل 3"/>
          <p:cNvSpPr txBox="1"/>
          <p:nvPr/>
        </p:nvSpPr>
        <p:spPr>
          <a:xfrm>
            <a:off x="424261" y="968050"/>
            <a:ext cx="5773503" cy="5087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9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التحكم في الاقتصاد العالمي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739" y="0"/>
            <a:ext cx="12337478" cy="6939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مستطيل 3"/>
          <p:cNvSpPr txBox="1"/>
          <p:nvPr/>
        </p:nvSpPr>
        <p:spPr>
          <a:xfrm>
            <a:off x="9705913" y="456774"/>
            <a:ext cx="2009152" cy="2897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التحكم في الاقتصاد العالمي</a:t>
            </a:r>
          </a:p>
        </p:txBody>
      </p:sp>
      <p:pic>
        <p:nvPicPr>
          <p:cNvPr id="165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113" y="3429000"/>
            <a:ext cx="10735774" cy="1785874"/>
          </a:xfrm>
          <a:prstGeom prst="rect">
            <a:avLst/>
          </a:prstGeom>
          <a:ln w="228600" cap="sq">
            <a:solidFill>
              <a:srgbClr val="94C28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whole" bldLvl="1" animBg="1" rev="0" advAuto="0" spid="16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مستطيل 3"/>
          <p:cNvSpPr txBox="1"/>
          <p:nvPr/>
        </p:nvSpPr>
        <p:spPr>
          <a:xfrm>
            <a:off x="2636520" y="1941442"/>
            <a:ext cx="6918960" cy="468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8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وسائل التصدي لمؤامرات اليهود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مستطيل 3"/>
          <p:cNvSpPr txBox="1"/>
          <p:nvPr/>
        </p:nvSpPr>
        <p:spPr>
          <a:xfrm>
            <a:off x="2479204" y="240462"/>
            <a:ext cx="6918960" cy="217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6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وسائل التصدي</a:t>
            </a:r>
          </a:p>
          <a:p>
            <a:pPr algn="ctr" rtl="0">
              <a:defRPr b="1" sz="6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 لمؤامرات اليهود</a:t>
            </a:r>
          </a:p>
        </p:txBody>
      </p:sp>
      <p:grpSp>
        <p:nvGrpSpPr>
          <p:cNvPr id="177" name="مستطيل: زاوية مطوية 6"/>
          <p:cNvGrpSpPr/>
          <p:nvPr/>
        </p:nvGrpSpPr>
        <p:grpSpPr>
          <a:xfrm>
            <a:off x="4483510" y="2070683"/>
            <a:ext cx="7275871" cy="2322350"/>
            <a:chOff x="0" y="0"/>
            <a:chExt cx="7275869" cy="2322349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583177"/>
              <a:ext cx="7275870" cy="1387199"/>
              <a:chOff x="0" y="0"/>
              <a:chExt cx="7275870" cy="1387197"/>
            </a:xfrm>
          </p:grpSpPr>
          <p:sp>
            <p:nvSpPr>
              <p:cNvPr id="172" name="الشكل"/>
              <p:cNvSpPr/>
              <p:nvPr/>
            </p:nvSpPr>
            <p:spPr>
              <a:xfrm>
                <a:off x="0" y="0"/>
                <a:ext cx="7275870" cy="1387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2091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6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  <p:sp>
            <p:nvSpPr>
              <p:cNvPr id="173" name="المثلث"/>
              <p:cNvSpPr/>
              <p:nvPr/>
            </p:nvSpPr>
            <p:spPr>
              <a:xfrm>
                <a:off x="7044666" y="1155993"/>
                <a:ext cx="231205" cy="23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6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  <p:sp>
            <p:nvSpPr>
              <p:cNvPr id="174" name="خط"/>
              <p:cNvSpPr/>
              <p:nvPr/>
            </p:nvSpPr>
            <p:spPr>
              <a:xfrm>
                <a:off x="0" y="0"/>
                <a:ext cx="7275870" cy="1387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4" y="21600"/>
                    </a:moveTo>
                    <a:lnTo>
                      <a:pt x="21051" y="18720"/>
                    </a:lnTo>
                    <a:lnTo>
                      <a:pt x="21600" y="18000"/>
                    </a:lnTo>
                    <a:lnTo>
                      <a:pt x="20914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57150" cap="flat">
                <a:solidFill>
                  <a:srgbClr val="F5A3C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6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</p:grpSp>
        <p:sp>
          <p:nvSpPr>
            <p:cNvPr id="176" name="الالتزام بأحكام الإسلام"/>
            <p:cNvSpPr txBox="1"/>
            <p:nvPr/>
          </p:nvSpPr>
          <p:spPr>
            <a:xfrm>
              <a:off x="74294" y="0"/>
              <a:ext cx="7127281" cy="2322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600"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F5A3C7"/>
                  </a:solidFill>
                  <a:latin typeface="Dubai"/>
                  <a:ea typeface="Dubai"/>
                  <a:cs typeface="Dubai"/>
                  <a:sym typeface="Dubai"/>
                </a:defRPr>
              </a:lvl1pPr>
            </a:lstStyle>
            <a:p>
              <a:pPr rtl="0">
                <a:defRPr/>
              </a:pPr>
              <a:r>
                <a:t>الالتزام بأحكام الإسلام</a:t>
              </a:r>
            </a:p>
          </p:txBody>
        </p:sp>
      </p:grpSp>
      <p:grpSp>
        <p:nvGrpSpPr>
          <p:cNvPr id="183" name="مستطيل: زاوية مطوية 7"/>
          <p:cNvGrpSpPr/>
          <p:nvPr/>
        </p:nvGrpSpPr>
        <p:grpSpPr>
          <a:xfrm>
            <a:off x="614518" y="3440683"/>
            <a:ext cx="7275871" cy="2797498"/>
            <a:chOff x="0" y="0"/>
            <a:chExt cx="7275869" cy="2797496"/>
          </a:xfrm>
        </p:grpSpPr>
        <p:grpSp>
          <p:nvGrpSpPr>
            <p:cNvPr id="181" name="تجميع"/>
            <p:cNvGrpSpPr/>
            <p:nvPr/>
          </p:nvGrpSpPr>
          <p:grpSpPr>
            <a:xfrm>
              <a:off x="0" y="820751"/>
              <a:ext cx="7275870" cy="1387199"/>
              <a:chOff x="0" y="0"/>
              <a:chExt cx="7275870" cy="1387197"/>
            </a:xfrm>
          </p:grpSpPr>
          <p:sp>
            <p:nvSpPr>
              <p:cNvPr id="178" name="الشكل"/>
              <p:cNvSpPr/>
              <p:nvPr/>
            </p:nvSpPr>
            <p:spPr>
              <a:xfrm>
                <a:off x="0" y="0"/>
                <a:ext cx="7275870" cy="1387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2091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80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  <p:sp>
            <p:nvSpPr>
              <p:cNvPr id="179" name="المثلث"/>
              <p:cNvSpPr/>
              <p:nvPr/>
            </p:nvSpPr>
            <p:spPr>
              <a:xfrm>
                <a:off x="7044666" y="1155993"/>
                <a:ext cx="231205" cy="23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80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  <p:sp>
            <p:nvSpPr>
              <p:cNvPr id="180" name="خط"/>
              <p:cNvSpPr/>
              <p:nvPr/>
            </p:nvSpPr>
            <p:spPr>
              <a:xfrm>
                <a:off x="0" y="0"/>
                <a:ext cx="7275870" cy="1387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4" y="21600"/>
                    </a:moveTo>
                    <a:lnTo>
                      <a:pt x="21051" y="18720"/>
                    </a:lnTo>
                    <a:lnTo>
                      <a:pt x="21600" y="18000"/>
                    </a:lnTo>
                    <a:lnTo>
                      <a:pt x="20914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57150" cap="flat">
                <a:solidFill>
                  <a:srgbClr val="F5A3C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80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</p:grpSp>
        <p:sp>
          <p:nvSpPr>
            <p:cNvPr id="182" name="مقاطعة منتجاتهم"/>
            <p:cNvSpPr txBox="1"/>
            <p:nvPr/>
          </p:nvSpPr>
          <p:spPr>
            <a:xfrm>
              <a:off x="74294" y="-1"/>
              <a:ext cx="7127281" cy="2797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8000"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F5A3C7"/>
                  </a:solidFill>
                  <a:latin typeface="Dubai"/>
                  <a:ea typeface="Dubai"/>
                  <a:cs typeface="Dubai"/>
                  <a:sym typeface="Dubai"/>
                </a:defRPr>
              </a:lvl1pPr>
            </a:lstStyle>
            <a:p>
              <a:pPr rtl="0">
                <a:defRPr/>
              </a:pPr>
              <a:r>
                <a:t>مقاطعة منتجاتهم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7" grpId="2"/>
      <p:bldP build="whole" bldLvl="1" animBg="1" rev="0" advAuto="0" spid="183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مستطيل 3"/>
          <p:cNvSpPr txBox="1"/>
          <p:nvPr/>
        </p:nvSpPr>
        <p:spPr>
          <a:xfrm>
            <a:off x="2479204" y="240462"/>
            <a:ext cx="6918960" cy="217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6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وسائل التصدي</a:t>
            </a:r>
          </a:p>
          <a:p>
            <a:pPr algn="ctr" rtl="0">
              <a:defRPr b="1" sz="6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 لمؤامرات اليهود</a:t>
            </a:r>
          </a:p>
        </p:txBody>
      </p:sp>
      <p:grpSp>
        <p:nvGrpSpPr>
          <p:cNvPr id="192" name="مستطيل: زاوية مطوية 6"/>
          <p:cNvGrpSpPr/>
          <p:nvPr/>
        </p:nvGrpSpPr>
        <p:grpSpPr>
          <a:xfrm>
            <a:off x="2433484" y="2060851"/>
            <a:ext cx="7275870" cy="2322350"/>
            <a:chOff x="0" y="0"/>
            <a:chExt cx="7275869" cy="2322349"/>
          </a:xfrm>
        </p:grpSpPr>
        <p:grpSp>
          <p:nvGrpSpPr>
            <p:cNvPr id="190" name="تجميع"/>
            <p:cNvGrpSpPr/>
            <p:nvPr/>
          </p:nvGrpSpPr>
          <p:grpSpPr>
            <a:xfrm>
              <a:off x="0" y="583177"/>
              <a:ext cx="7275870" cy="1387199"/>
              <a:chOff x="0" y="0"/>
              <a:chExt cx="7275870" cy="1387197"/>
            </a:xfrm>
          </p:grpSpPr>
          <p:sp>
            <p:nvSpPr>
              <p:cNvPr id="187" name="الشكل"/>
              <p:cNvSpPr/>
              <p:nvPr/>
            </p:nvSpPr>
            <p:spPr>
              <a:xfrm>
                <a:off x="0" y="0"/>
                <a:ext cx="7275870" cy="1387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2091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6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  <p:sp>
            <p:nvSpPr>
              <p:cNvPr id="188" name="المثلث"/>
              <p:cNvSpPr/>
              <p:nvPr/>
            </p:nvSpPr>
            <p:spPr>
              <a:xfrm>
                <a:off x="7044666" y="1155993"/>
                <a:ext cx="231205" cy="23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6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  <p:sp>
            <p:nvSpPr>
              <p:cNvPr id="189" name="خط"/>
              <p:cNvSpPr/>
              <p:nvPr/>
            </p:nvSpPr>
            <p:spPr>
              <a:xfrm>
                <a:off x="0" y="0"/>
                <a:ext cx="7275870" cy="1387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4" y="21600"/>
                    </a:moveTo>
                    <a:lnTo>
                      <a:pt x="21051" y="18720"/>
                    </a:lnTo>
                    <a:lnTo>
                      <a:pt x="21600" y="18000"/>
                    </a:lnTo>
                    <a:lnTo>
                      <a:pt x="20914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57150" cap="flat">
                <a:solidFill>
                  <a:srgbClr val="F5A3C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6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</p:grpSp>
        <p:sp>
          <p:nvSpPr>
            <p:cNvPr id="191" name="تحقيق الاكتفاء الذاتي"/>
            <p:cNvSpPr txBox="1"/>
            <p:nvPr/>
          </p:nvSpPr>
          <p:spPr>
            <a:xfrm>
              <a:off x="74294" y="0"/>
              <a:ext cx="7127281" cy="2322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600"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F5A3C7"/>
                  </a:solidFill>
                  <a:latin typeface="Dubai"/>
                  <a:ea typeface="Dubai"/>
                  <a:cs typeface="Dubai"/>
                  <a:sym typeface="Dubai"/>
                </a:defRPr>
              </a:lvl1pPr>
            </a:lstStyle>
            <a:p>
              <a:pPr rtl="0">
                <a:defRPr/>
              </a:pPr>
              <a:r>
                <a:t>تحقيق الاكتفاء الذاتي</a:t>
              </a:r>
            </a:p>
          </p:txBody>
        </p:sp>
      </p:grpSp>
      <p:grpSp>
        <p:nvGrpSpPr>
          <p:cNvPr id="198" name="مستطيل: زاوية مطوية 5"/>
          <p:cNvGrpSpPr/>
          <p:nvPr/>
        </p:nvGrpSpPr>
        <p:grpSpPr>
          <a:xfrm>
            <a:off x="604684" y="3763016"/>
            <a:ext cx="10933471" cy="2322350"/>
            <a:chOff x="0" y="0"/>
            <a:chExt cx="10933469" cy="2322349"/>
          </a:xfrm>
        </p:grpSpPr>
        <p:grpSp>
          <p:nvGrpSpPr>
            <p:cNvPr id="196" name="تجميع"/>
            <p:cNvGrpSpPr/>
            <p:nvPr/>
          </p:nvGrpSpPr>
          <p:grpSpPr>
            <a:xfrm>
              <a:off x="0" y="583177"/>
              <a:ext cx="10933470" cy="1387199"/>
              <a:chOff x="0" y="0"/>
              <a:chExt cx="10933470" cy="1387197"/>
            </a:xfrm>
          </p:grpSpPr>
          <p:sp>
            <p:nvSpPr>
              <p:cNvPr id="193" name="الشكل"/>
              <p:cNvSpPr/>
              <p:nvPr/>
            </p:nvSpPr>
            <p:spPr>
              <a:xfrm>
                <a:off x="0" y="0"/>
                <a:ext cx="10933470" cy="1387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2114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6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  <p:sp>
            <p:nvSpPr>
              <p:cNvPr id="194" name="المثلث"/>
              <p:cNvSpPr/>
              <p:nvPr/>
            </p:nvSpPr>
            <p:spPr>
              <a:xfrm>
                <a:off x="10702266" y="1155993"/>
                <a:ext cx="231205" cy="231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6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  <p:sp>
            <p:nvSpPr>
              <p:cNvPr id="195" name="خط"/>
              <p:cNvSpPr/>
              <p:nvPr/>
            </p:nvSpPr>
            <p:spPr>
              <a:xfrm>
                <a:off x="0" y="0"/>
                <a:ext cx="10933470" cy="1387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43" y="21600"/>
                    </a:moveTo>
                    <a:lnTo>
                      <a:pt x="21235" y="18720"/>
                    </a:lnTo>
                    <a:lnTo>
                      <a:pt x="21600" y="18000"/>
                    </a:lnTo>
                    <a:lnTo>
                      <a:pt x="21143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57150" cap="flat">
                <a:solidFill>
                  <a:srgbClr val="F5A3C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600"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solidFill>
                      <a:srgbClr val="F5A3C7"/>
                    </a:solidFill>
                    <a:latin typeface="Dubai"/>
                    <a:ea typeface="Dubai"/>
                    <a:cs typeface="Dubai"/>
                    <a:sym typeface="Dubai"/>
                  </a:defRPr>
                </a:pPr>
              </a:p>
            </p:txBody>
          </p:sp>
        </p:grpSp>
        <p:sp>
          <p:nvSpPr>
            <p:cNvPr id="197" name="تحقيق وحدة الصف بين المسلمين"/>
            <p:cNvSpPr txBox="1"/>
            <p:nvPr/>
          </p:nvSpPr>
          <p:spPr>
            <a:xfrm>
              <a:off x="74294" y="0"/>
              <a:ext cx="10784881" cy="2322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600"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F5A3C7"/>
                  </a:solidFill>
                  <a:latin typeface="Dubai"/>
                  <a:ea typeface="Dubai"/>
                  <a:cs typeface="Dubai"/>
                  <a:sym typeface="Dubai"/>
                </a:defRPr>
              </a:lvl1pPr>
            </a:lstStyle>
            <a:p>
              <a:pPr rtl="0">
                <a:defRPr/>
              </a:pPr>
              <a:r>
                <a:t>تحقيق وحدة الصف بين المسلمين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  <p:bldP build="whole" bldLvl="1" animBg="1" rev="0" advAuto="0" spid="198" grpId="3"/>
      <p:bldP build="whole" bldLvl="1" animBg="1" rev="0" advAuto="0" spid="19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مستطيل 3"/>
          <p:cNvSpPr txBox="1"/>
          <p:nvPr/>
        </p:nvSpPr>
        <p:spPr>
          <a:xfrm>
            <a:off x="6822528" y="2393132"/>
            <a:ext cx="4942200" cy="5791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8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ldhabi"/>
                <a:ea typeface="Aldhabi"/>
                <a:cs typeface="Aldhabi"/>
                <a:sym typeface="Aldhabi"/>
              </a:defRPr>
            </a:pPr>
            <a:r>
              <a:t>شكراً وحباً مع القلب</a:t>
            </a:r>
          </a:p>
          <a:p>
            <a:pPr algn="ctr" rtl="0">
              <a:defRPr b="1" sz="8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ldhabi"/>
                <a:ea typeface="Aldhabi"/>
                <a:cs typeface="Aldhabi"/>
                <a:sym typeface="Aldhabi"/>
              </a:defRPr>
            </a:pPr>
            <a:r>
              <a:t>وجزاكم ربي كل الخير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مستطيل 3"/>
          <p:cNvSpPr txBox="1"/>
          <p:nvPr/>
        </p:nvSpPr>
        <p:spPr>
          <a:xfrm>
            <a:off x="2636520" y="1351508"/>
            <a:ext cx="6918960" cy="4784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مؤامرات اليهود التاريخية للرسول صلى الله عليه وسلم و المسلمين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مستطيل 3"/>
          <p:cNvSpPr txBox="1"/>
          <p:nvPr/>
        </p:nvSpPr>
        <p:spPr>
          <a:xfrm>
            <a:off x="5074920" y="1774294"/>
            <a:ext cx="6918960" cy="3801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11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نقض</a:t>
            </a:r>
          </a:p>
          <a:p>
            <a:pPr algn="ctr" rtl="0">
              <a:defRPr b="1" sz="11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 العهود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مستطيل 3"/>
          <p:cNvSpPr txBox="1"/>
          <p:nvPr/>
        </p:nvSpPr>
        <p:spPr>
          <a:xfrm>
            <a:off x="797888" y="1312179"/>
            <a:ext cx="1604624" cy="130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3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نقض</a:t>
            </a:r>
          </a:p>
          <a:p>
            <a:pPr algn="ctr" rtl="0">
              <a:defRPr b="1" sz="3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 العهود</a:t>
            </a:r>
          </a:p>
        </p:txBody>
      </p:sp>
      <p:pic>
        <p:nvPicPr>
          <p:cNvPr id="110" name="صورة 5" descr="صورة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6372" y="1912342"/>
            <a:ext cx="9242170" cy="3313891"/>
          </a:xfrm>
          <a:prstGeom prst="rect">
            <a:avLst/>
          </a:prstGeom>
          <a:ln w="228600" cap="sq">
            <a:solidFill>
              <a:srgbClr val="BF71B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1"/>
      <p:bldP build="whole" bldLvl="1" animBg="1" rev="0" advAuto="0" spid="11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مستطيل 4"/>
          <p:cNvSpPr txBox="1"/>
          <p:nvPr/>
        </p:nvSpPr>
        <p:spPr>
          <a:xfrm>
            <a:off x="5143746" y="2039765"/>
            <a:ext cx="6918960" cy="3643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88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التآمر على</a:t>
            </a:r>
          </a:p>
          <a:p>
            <a:pPr algn="ctr" rtl="0">
              <a:defRPr b="1" sz="88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قتل النبي</a:t>
            </a:r>
          </a:p>
          <a:p>
            <a:pPr algn="ctr" rtl="0">
              <a:defRPr b="1" sz="20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صلى الله عليه وسلم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مستطيل 3"/>
          <p:cNvSpPr txBox="1"/>
          <p:nvPr/>
        </p:nvSpPr>
        <p:spPr>
          <a:xfrm>
            <a:off x="571745" y="427276"/>
            <a:ext cx="2184729" cy="163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3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التآمر على قتل النبي</a:t>
            </a:r>
          </a:p>
          <a:p>
            <a:pPr algn="ctr" rtl="0">
              <a:defRPr b="1" sz="14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صلى الله عليه وسلم</a:t>
            </a:r>
          </a:p>
        </p:txBody>
      </p:sp>
      <p:pic>
        <p:nvPicPr>
          <p:cNvPr id="117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77882" y="3081260"/>
            <a:ext cx="9242170" cy="2475779"/>
          </a:xfrm>
          <a:prstGeom prst="rect">
            <a:avLst/>
          </a:prstGeom>
          <a:ln w="228600" cap="sq">
            <a:solidFill>
              <a:srgbClr val="BF71B0"/>
            </a:solidFill>
            <a:miter/>
          </a:ln>
        </p:spPr>
      </p:pic>
      <p:grpSp>
        <p:nvGrpSpPr>
          <p:cNvPr id="120" name="قلب 5"/>
          <p:cNvGrpSpPr/>
          <p:nvPr/>
        </p:nvGrpSpPr>
        <p:grpSpPr>
          <a:xfrm>
            <a:off x="5973036" y="508415"/>
            <a:ext cx="2733489" cy="2039195"/>
            <a:chOff x="0" y="0"/>
            <a:chExt cx="2733487" cy="2039194"/>
          </a:xfrm>
        </p:grpSpPr>
        <p:sp>
          <p:nvSpPr>
            <p:cNvPr id="118" name="الشكل"/>
            <p:cNvSpPr/>
            <p:nvPr/>
          </p:nvSpPr>
          <p:spPr>
            <a:xfrm>
              <a:off x="0" y="-1"/>
              <a:ext cx="2733488" cy="203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657" h="15999" fill="norm" stroke="1" extrusionOk="0">
                  <a:moveTo>
                    <a:pt x="5328" y="3849"/>
                  </a:moveTo>
                  <a:cubicBezTo>
                    <a:pt x="7532" y="-5601"/>
                    <a:pt x="16128" y="3849"/>
                    <a:pt x="5328" y="15999"/>
                  </a:cubicBezTo>
                  <a:cubicBezTo>
                    <a:pt x="-5472" y="3849"/>
                    <a:pt x="3124" y="-5601"/>
                    <a:pt x="5328" y="3849"/>
                  </a:cubicBezTo>
                  <a:close/>
                </a:path>
              </a:pathLst>
            </a:custGeom>
            <a:solidFill>
              <a:srgbClr val="F5A3C7"/>
            </a:solidFill>
            <a:ln w="28575" cap="flat">
              <a:solidFill>
                <a:srgbClr val="BF71B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6600">
                  <a:ln w="9525" cap="flat">
                    <a:solidFill>
                      <a:srgbClr val="BF71B0"/>
                    </a:solidFill>
                    <a:prstDash val="solid"/>
                    <a:round/>
                  </a:ln>
                  <a:solidFill>
                    <a:srgbClr val="FFFFFF"/>
                  </a:solidFill>
                  <a:latin typeface="Dubai"/>
                  <a:ea typeface="Dubai"/>
                  <a:cs typeface="Dubai"/>
                  <a:sym typeface="Dubai"/>
                </a:defRPr>
              </a:pPr>
            </a:p>
          </p:txBody>
        </p:sp>
        <p:sp>
          <p:nvSpPr>
            <p:cNvPr id="119" name="حفظ"/>
            <p:cNvSpPr txBox="1"/>
            <p:nvPr/>
          </p:nvSpPr>
          <p:spPr>
            <a:xfrm>
              <a:off x="522183" y="360395"/>
              <a:ext cx="1689121" cy="1120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6600">
                  <a:ln w="9525" cap="flat">
                    <a:solidFill>
                      <a:srgbClr val="BF71B0"/>
                    </a:solidFill>
                    <a:prstDash val="solid"/>
                    <a:round/>
                  </a:ln>
                  <a:solidFill>
                    <a:srgbClr val="FFFFFF"/>
                  </a:solidFill>
                  <a:latin typeface="Dubai"/>
                  <a:ea typeface="Dubai"/>
                  <a:cs typeface="Dubai"/>
                  <a:sym typeface="Dubai"/>
                </a:defRPr>
              </a:lvl1pPr>
            </a:lstStyle>
            <a:p>
              <a:pPr rtl="0">
                <a:defRPr/>
              </a:pPr>
              <a:r>
                <a:t>حفظ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2"/>
      <p:bldP build="whole" bldLvl="1" animBg="1" rev="0" advAuto="0" spid="116" grpId="1"/>
      <p:bldP build="whole" bldLvl="1" animBg="1" rev="0" advAuto="0" spid="12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مستطيل 3"/>
          <p:cNvSpPr txBox="1"/>
          <p:nvPr/>
        </p:nvSpPr>
        <p:spPr>
          <a:xfrm>
            <a:off x="5640275" y="1459663"/>
            <a:ext cx="5773502" cy="468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88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التشكيك بمبادئ</a:t>
            </a:r>
          </a:p>
          <a:p>
            <a:pPr algn="ctr" rtl="0">
              <a:defRPr b="1" sz="88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pPr>
            <a:r>
              <a:t> الإسلام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مستطيل 3"/>
          <p:cNvSpPr txBox="1"/>
          <p:nvPr/>
        </p:nvSpPr>
        <p:spPr>
          <a:xfrm>
            <a:off x="915875" y="545261"/>
            <a:ext cx="1732445" cy="196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317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ubai"/>
                <a:ea typeface="Dubai"/>
                <a:cs typeface="Dubai"/>
                <a:sym typeface="Dubai"/>
              </a:defRPr>
            </a:lvl1pPr>
          </a:lstStyle>
          <a:p>
            <a:pPr rtl="0">
              <a:defRPr/>
            </a:pPr>
            <a:r>
              <a:t>التشكيك بمبادئ الإسلام</a:t>
            </a:r>
          </a:p>
        </p:txBody>
      </p:sp>
      <p:pic>
        <p:nvPicPr>
          <p:cNvPr id="127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717" y="3097161"/>
            <a:ext cx="11065167" cy="2133549"/>
          </a:xfrm>
          <a:prstGeom prst="rect">
            <a:avLst/>
          </a:prstGeom>
          <a:ln w="228600" cap="sq">
            <a:solidFill>
              <a:srgbClr val="BF71B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  <p:bldP build="whole" bldLvl="1" animBg="1" rev="0" advAuto="0" spid="12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